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57"/>
  </p:notesMasterIdLst>
  <p:sldIdLst>
    <p:sldId id="256" r:id="rId2"/>
    <p:sldId id="262" r:id="rId3"/>
    <p:sldId id="260" r:id="rId4"/>
    <p:sldId id="295" r:id="rId5"/>
    <p:sldId id="378" r:id="rId6"/>
    <p:sldId id="379" r:id="rId7"/>
    <p:sldId id="397" r:id="rId8"/>
    <p:sldId id="380" r:id="rId9"/>
    <p:sldId id="382" r:id="rId10"/>
    <p:sldId id="383" r:id="rId11"/>
    <p:sldId id="385" r:id="rId12"/>
    <p:sldId id="389" r:id="rId13"/>
    <p:sldId id="388" r:id="rId14"/>
    <p:sldId id="390" r:id="rId15"/>
    <p:sldId id="391" r:id="rId16"/>
    <p:sldId id="399" r:id="rId17"/>
    <p:sldId id="393" r:id="rId18"/>
    <p:sldId id="392" r:id="rId19"/>
    <p:sldId id="394" r:id="rId20"/>
    <p:sldId id="396" r:id="rId21"/>
    <p:sldId id="377" r:id="rId22"/>
    <p:sldId id="263" r:id="rId23"/>
    <p:sldId id="327" r:id="rId24"/>
    <p:sldId id="326" r:id="rId25"/>
    <p:sldId id="330" r:id="rId26"/>
    <p:sldId id="329" r:id="rId27"/>
    <p:sldId id="338" r:id="rId28"/>
    <p:sldId id="376" r:id="rId29"/>
    <p:sldId id="341" r:id="rId30"/>
    <p:sldId id="342" r:id="rId31"/>
    <p:sldId id="346" r:id="rId32"/>
    <p:sldId id="328" r:id="rId33"/>
    <p:sldId id="372" r:id="rId34"/>
    <p:sldId id="347" r:id="rId35"/>
    <p:sldId id="348" r:id="rId36"/>
    <p:sldId id="373" r:id="rId37"/>
    <p:sldId id="374" r:id="rId38"/>
    <p:sldId id="349" r:id="rId39"/>
    <p:sldId id="350" r:id="rId40"/>
    <p:sldId id="351" r:id="rId41"/>
    <p:sldId id="352" r:id="rId42"/>
    <p:sldId id="353" r:id="rId43"/>
    <p:sldId id="343" r:id="rId44"/>
    <p:sldId id="337" r:id="rId45"/>
    <p:sldId id="336" r:id="rId46"/>
    <p:sldId id="361" r:id="rId47"/>
    <p:sldId id="335" r:id="rId48"/>
    <p:sldId id="363" r:id="rId49"/>
    <p:sldId id="360" r:id="rId50"/>
    <p:sldId id="371" r:id="rId51"/>
    <p:sldId id="354" r:id="rId52"/>
    <p:sldId id="308" r:id="rId53"/>
    <p:sldId id="364" r:id="rId54"/>
    <p:sldId id="375" r:id="rId55"/>
    <p:sldId id="31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F7A78-8A9B-41EA-84B3-A14ABB71782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814B8F-45A1-4DC1-A116-69F1537ED60F}">
      <dgm:prSet/>
      <dgm:spPr/>
      <dgm:t>
        <a:bodyPr/>
        <a:lstStyle/>
        <a:p>
          <a:r>
            <a:rPr lang="en-US" b="0" dirty="0">
              <a:latin typeface="+mj-ea"/>
              <a:ea typeface="+mj-ea"/>
            </a:rPr>
            <a:t>“</a:t>
          </a:r>
          <a:r>
            <a:rPr lang="ko-KR" altLang="en-US" b="0" dirty="0">
              <a:latin typeface="+mj-ea"/>
              <a:ea typeface="+mj-ea"/>
            </a:rPr>
            <a:t>이런 빠른 성장은 처음</a:t>
          </a:r>
          <a:r>
            <a:rPr lang="en-US" altLang="ko-KR" b="0" dirty="0">
              <a:latin typeface="+mj-ea"/>
              <a:ea typeface="+mj-ea"/>
            </a:rPr>
            <a:t>”… </a:t>
          </a:r>
          <a:r>
            <a:rPr lang="ko-KR" altLang="en-US" b="0" dirty="0" err="1">
              <a:latin typeface="+mj-ea"/>
              <a:ea typeface="+mj-ea"/>
            </a:rPr>
            <a:t>챗</a:t>
          </a:r>
          <a:r>
            <a:rPr lang="en-US" altLang="ko-KR" b="0" dirty="0">
              <a:latin typeface="+mj-ea"/>
              <a:ea typeface="+mj-ea"/>
            </a:rPr>
            <a:t>GPT </a:t>
          </a:r>
          <a:r>
            <a:rPr lang="ko-KR" altLang="en-US" b="0" dirty="0">
              <a:latin typeface="+mj-ea"/>
              <a:ea typeface="+mj-ea"/>
            </a:rPr>
            <a:t>월 사용자 </a:t>
          </a:r>
          <a:r>
            <a:rPr lang="en-US" altLang="ko-KR" b="0" dirty="0">
              <a:latin typeface="+mj-ea"/>
              <a:ea typeface="+mj-ea"/>
            </a:rPr>
            <a:t>1</a:t>
          </a:r>
          <a:r>
            <a:rPr lang="ko-KR" altLang="en-US" b="0" dirty="0">
              <a:latin typeface="+mj-ea"/>
              <a:ea typeface="+mj-ea"/>
            </a:rPr>
            <a:t>억 몇 돌파</a:t>
          </a:r>
          <a:endParaRPr lang="en-US" altLang="ko-KR" b="0" dirty="0">
            <a:latin typeface="+mj-ea"/>
            <a:ea typeface="+mj-ea"/>
          </a:endParaRPr>
        </a:p>
        <a:p>
          <a:r>
            <a:rPr lang="ko-KR" altLang="en-US" b="0" dirty="0">
              <a:latin typeface="+mj-ea"/>
              <a:ea typeface="+mj-ea"/>
            </a:rPr>
            <a:t>세계일보 </a:t>
          </a:r>
          <a:endParaRPr lang="en-US" dirty="0">
            <a:latin typeface="+mj-ea"/>
            <a:ea typeface="+mj-ea"/>
          </a:endParaRPr>
        </a:p>
      </dgm:t>
    </dgm:pt>
    <dgm:pt modelId="{15063E19-0CB9-4299-9E46-F41221561B35}" type="parTrans" cxnId="{083E7C04-7954-4084-8B0B-1933D789D241}">
      <dgm:prSet/>
      <dgm:spPr/>
      <dgm:t>
        <a:bodyPr/>
        <a:lstStyle/>
        <a:p>
          <a:pPr algn="ctr"/>
          <a:endParaRPr lang="en-US"/>
        </a:p>
      </dgm:t>
    </dgm:pt>
    <dgm:pt modelId="{FC93836F-F581-426D-964D-3B4E0881421D}" type="sibTrans" cxnId="{083E7C04-7954-4084-8B0B-1933D789D241}">
      <dgm:prSet/>
      <dgm:spPr/>
      <dgm:t>
        <a:bodyPr/>
        <a:lstStyle/>
        <a:p>
          <a:endParaRPr lang="en-US"/>
        </a:p>
      </dgm:t>
    </dgm:pt>
    <dgm:pt modelId="{D666AA5E-AE98-4515-B46E-7548FBB625E6}">
      <dgm:prSet/>
      <dgm:spPr/>
      <dgm:t>
        <a:bodyPr/>
        <a:lstStyle/>
        <a:p>
          <a:r>
            <a:rPr lang="en-US" b="0">
              <a:latin typeface="+mj-ea"/>
              <a:ea typeface="+mj-ea"/>
            </a:rPr>
            <a:t>“</a:t>
          </a:r>
          <a:r>
            <a:rPr lang="ko-KR" altLang="en-US" b="0">
              <a:latin typeface="+mj-ea"/>
              <a:ea typeface="+mj-ea"/>
            </a:rPr>
            <a:t>마이크로소프트 챗</a:t>
          </a:r>
          <a:r>
            <a:rPr lang="en-US" altLang="ko-KR" b="0">
              <a:latin typeface="+mj-ea"/>
              <a:ea typeface="+mj-ea"/>
            </a:rPr>
            <a:t>GPT</a:t>
          </a:r>
          <a:r>
            <a:rPr lang="ko-KR" altLang="en-US" b="0">
              <a:latin typeface="+mj-ea"/>
              <a:ea typeface="+mj-ea"/>
            </a:rPr>
            <a:t>에 </a:t>
          </a:r>
          <a:r>
            <a:rPr lang="en-US" altLang="ko-KR" b="0">
              <a:latin typeface="+mj-ea"/>
              <a:ea typeface="+mj-ea"/>
            </a:rPr>
            <a:t>12</a:t>
          </a:r>
          <a:r>
            <a:rPr lang="ko-KR" altLang="en-US" b="0">
              <a:latin typeface="+mj-ea"/>
              <a:ea typeface="+mj-ea"/>
            </a:rPr>
            <a:t>조 원 추가로 투자 계약</a:t>
          </a:r>
          <a:r>
            <a:rPr lang="en-US" altLang="ko-KR" b="0">
              <a:latin typeface="+mj-ea"/>
              <a:ea typeface="+mj-ea"/>
            </a:rPr>
            <a:t>”</a:t>
          </a:r>
        </a:p>
        <a:p>
          <a:pPr latinLnBrk="1"/>
          <a:r>
            <a:rPr lang="ko-KR" altLang="en-US" b="0">
              <a:latin typeface="+mj-ea"/>
              <a:ea typeface="+mj-ea"/>
            </a:rPr>
            <a:t>국민일보 </a:t>
          </a:r>
          <a:endParaRPr lang="en-US">
            <a:latin typeface="+mj-ea"/>
            <a:ea typeface="+mj-ea"/>
          </a:endParaRPr>
        </a:p>
      </dgm:t>
    </dgm:pt>
    <dgm:pt modelId="{4B2A930D-C3D8-480B-9EAD-478803D262F7}" type="parTrans" cxnId="{BAB5F000-C3EF-43FE-8600-619F37A50F8B}">
      <dgm:prSet/>
      <dgm:spPr/>
      <dgm:t>
        <a:bodyPr/>
        <a:lstStyle/>
        <a:p>
          <a:pPr algn="ctr"/>
          <a:endParaRPr lang="en-US"/>
        </a:p>
      </dgm:t>
    </dgm:pt>
    <dgm:pt modelId="{BD2470D1-CD55-42C0-A4AC-B90B7794CDDC}" type="sibTrans" cxnId="{BAB5F000-C3EF-43FE-8600-619F37A50F8B}">
      <dgm:prSet/>
      <dgm:spPr/>
      <dgm:t>
        <a:bodyPr/>
        <a:lstStyle/>
        <a:p>
          <a:endParaRPr lang="en-US"/>
        </a:p>
      </dgm:t>
    </dgm:pt>
    <dgm:pt modelId="{11D4C58F-DDE7-47E1-B5FB-B63F422778FD}">
      <dgm:prSet/>
      <dgm:spPr/>
      <dgm:t>
        <a:bodyPr/>
        <a:lstStyle/>
        <a:p>
          <a:r>
            <a:rPr lang="en-US" b="0">
              <a:latin typeface="+mj-ea"/>
              <a:ea typeface="+mj-ea"/>
            </a:rPr>
            <a:t>“</a:t>
          </a:r>
          <a:r>
            <a:rPr lang="ko-KR" altLang="en-US" b="0">
              <a:latin typeface="+mj-ea"/>
              <a:ea typeface="+mj-ea"/>
            </a:rPr>
            <a:t>이 변화의 중요성을 이해하고 먼저 조처를 하는 기업이 상당한 이득을 얻게 될 것</a:t>
          </a:r>
          <a:r>
            <a:rPr lang="en-US" altLang="ko-KR" b="0">
              <a:latin typeface="+mj-ea"/>
              <a:ea typeface="+mj-ea"/>
            </a:rPr>
            <a:t>”</a:t>
          </a:r>
        </a:p>
        <a:p>
          <a:pPr latinLnBrk="1"/>
          <a:r>
            <a:rPr lang="ko-KR" altLang="en-US" b="0">
              <a:latin typeface="+mj-ea"/>
              <a:ea typeface="+mj-ea"/>
            </a:rPr>
            <a:t>이선 몰릭 </a:t>
          </a:r>
          <a:r>
            <a:rPr lang="en-US" altLang="ko-KR" b="0">
              <a:latin typeface="+mj-ea"/>
              <a:ea typeface="+mj-ea"/>
            </a:rPr>
            <a:t>– </a:t>
          </a:r>
          <a:r>
            <a:rPr lang="ko-KR" altLang="en-US" b="0">
              <a:latin typeface="+mj-ea"/>
              <a:ea typeface="+mj-ea"/>
            </a:rPr>
            <a:t>와튼스쿨 교수 </a:t>
          </a:r>
          <a:endParaRPr lang="en-US">
            <a:latin typeface="+mj-ea"/>
            <a:ea typeface="+mj-ea"/>
          </a:endParaRPr>
        </a:p>
      </dgm:t>
    </dgm:pt>
    <dgm:pt modelId="{286280AB-0948-4EF8-BE58-42396336AD84}" type="parTrans" cxnId="{F7545E64-10C6-4B8F-B14B-B75D7A98150A}">
      <dgm:prSet/>
      <dgm:spPr/>
      <dgm:t>
        <a:bodyPr/>
        <a:lstStyle/>
        <a:p>
          <a:pPr algn="ctr"/>
          <a:endParaRPr lang="en-US"/>
        </a:p>
      </dgm:t>
    </dgm:pt>
    <dgm:pt modelId="{E61FB24F-5C2D-42EA-BEF0-7910050DB9A2}" type="sibTrans" cxnId="{F7545E64-10C6-4B8F-B14B-B75D7A98150A}">
      <dgm:prSet/>
      <dgm:spPr/>
      <dgm:t>
        <a:bodyPr/>
        <a:lstStyle/>
        <a:p>
          <a:endParaRPr lang="en-US"/>
        </a:p>
      </dgm:t>
    </dgm:pt>
    <dgm:pt modelId="{E7EF5D56-DA71-49DC-9C8A-988A8E12CA62}" type="pres">
      <dgm:prSet presAssocID="{FCEF7A78-8A9B-41EA-84B3-A14ABB71782F}" presName="linear" presStyleCnt="0">
        <dgm:presLayoutVars>
          <dgm:animLvl val="lvl"/>
          <dgm:resizeHandles val="exact"/>
        </dgm:presLayoutVars>
      </dgm:prSet>
      <dgm:spPr/>
    </dgm:pt>
    <dgm:pt modelId="{01817CC9-5996-4949-8757-6739FD6C39AA}" type="pres">
      <dgm:prSet presAssocID="{E9814B8F-45A1-4DC1-A116-69F1537ED6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D575DA-B397-4FC4-ACEA-F8A9D53C7C6D}" type="pres">
      <dgm:prSet presAssocID="{FC93836F-F581-426D-964D-3B4E0881421D}" presName="spacer" presStyleCnt="0"/>
      <dgm:spPr/>
    </dgm:pt>
    <dgm:pt modelId="{8DB1248F-22B5-4F87-B8A4-CEA181F1AC49}" type="pres">
      <dgm:prSet presAssocID="{D666AA5E-AE98-4515-B46E-7548FBB625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E39BB2-190E-4E9D-A0D9-84D10694446A}" type="pres">
      <dgm:prSet presAssocID="{BD2470D1-CD55-42C0-A4AC-B90B7794CDDC}" presName="spacer" presStyleCnt="0"/>
      <dgm:spPr/>
    </dgm:pt>
    <dgm:pt modelId="{C0BC4329-1102-4E4D-AAC2-F7A43224C02E}" type="pres">
      <dgm:prSet presAssocID="{11D4C58F-DDE7-47E1-B5FB-B63F422778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AB5F000-C3EF-43FE-8600-619F37A50F8B}" srcId="{FCEF7A78-8A9B-41EA-84B3-A14ABB71782F}" destId="{D666AA5E-AE98-4515-B46E-7548FBB625E6}" srcOrd="1" destOrd="0" parTransId="{4B2A930D-C3D8-480B-9EAD-478803D262F7}" sibTransId="{BD2470D1-CD55-42C0-A4AC-B90B7794CDDC}"/>
    <dgm:cxn modelId="{04CCF100-489A-46F1-95BB-9F899032116C}" type="presOf" srcId="{E9814B8F-45A1-4DC1-A116-69F1537ED60F}" destId="{01817CC9-5996-4949-8757-6739FD6C39AA}" srcOrd="0" destOrd="0" presId="urn:microsoft.com/office/officeart/2005/8/layout/vList2"/>
    <dgm:cxn modelId="{083E7C04-7954-4084-8B0B-1933D789D241}" srcId="{FCEF7A78-8A9B-41EA-84B3-A14ABB71782F}" destId="{E9814B8F-45A1-4DC1-A116-69F1537ED60F}" srcOrd="0" destOrd="0" parTransId="{15063E19-0CB9-4299-9E46-F41221561B35}" sibTransId="{FC93836F-F581-426D-964D-3B4E0881421D}"/>
    <dgm:cxn modelId="{B78B6811-F4D1-423A-9DA5-08E6BF0C1F7A}" type="presOf" srcId="{11D4C58F-DDE7-47E1-B5FB-B63F422778FD}" destId="{C0BC4329-1102-4E4D-AAC2-F7A43224C02E}" srcOrd="0" destOrd="0" presId="urn:microsoft.com/office/officeart/2005/8/layout/vList2"/>
    <dgm:cxn modelId="{1B400516-FB2C-4294-A3C7-605876D34BA2}" type="presOf" srcId="{D666AA5E-AE98-4515-B46E-7548FBB625E6}" destId="{8DB1248F-22B5-4F87-B8A4-CEA181F1AC49}" srcOrd="0" destOrd="0" presId="urn:microsoft.com/office/officeart/2005/8/layout/vList2"/>
    <dgm:cxn modelId="{C0282B38-28C8-4575-A44E-B5BE8900E412}" type="presOf" srcId="{FCEF7A78-8A9B-41EA-84B3-A14ABB71782F}" destId="{E7EF5D56-DA71-49DC-9C8A-988A8E12CA62}" srcOrd="0" destOrd="0" presId="urn:microsoft.com/office/officeart/2005/8/layout/vList2"/>
    <dgm:cxn modelId="{F7545E64-10C6-4B8F-B14B-B75D7A98150A}" srcId="{FCEF7A78-8A9B-41EA-84B3-A14ABB71782F}" destId="{11D4C58F-DDE7-47E1-B5FB-B63F422778FD}" srcOrd="2" destOrd="0" parTransId="{286280AB-0948-4EF8-BE58-42396336AD84}" sibTransId="{E61FB24F-5C2D-42EA-BEF0-7910050DB9A2}"/>
    <dgm:cxn modelId="{73886BEE-366E-42B1-99C5-53FC16EB7A88}" type="presParOf" srcId="{E7EF5D56-DA71-49DC-9C8A-988A8E12CA62}" destId="{01817CC9-5996-4949-8757-6739FD6C39AA}" srcOrd="0" destOrd="0" presId="urn:microsoft.com/office/officeart/2005/8/layout/vList2"/>
    <dgm:cxn modelId="{DFD98642-9C85-4B8C-9FD8-4236017C4CF3}" type="presParOf" srcId="{E7EF5D56-DA71-49DC-9C8A-988A8E12CA62}" destId="{42D575DA-B397-4FC4-ACEA-F8A9D53C7C6D}" srcOrd="1" destOrd="0" presId="urn:microsoft.com/office/officeart/2005/8/layout/vList2"/>
    <dgm:cxn modelId="{BA9290D3-9AFF-4DD9-8E84-8644F23A313A}" type="presParOf" srcId="{E7EF5D56-DA71-49DC-9C8A-988A8E12CA62}" destId="{8DB1248F-22B5-4F87-B8A4-CEA181F1AC49}" srcOrd="2" destOrd="0" presId="urn:microsoft.com/office/officeart/2005/8/layout/vList2"/>
    <dgm:cxn modelId="{13BAA154-EC2F-4F90-BBC3-F7F174B4FE66}" type="presParOf" srcId="{E7EF5D56-DA71-49DC-9C8A-988A8E12CA62}" destId="{EDE39BB2-190E-4E9D-A0D9-84D10694446A}" srcOrd="3" destOrd="0" presId="urn:microsoft.com/office/officeart/2005/8/layout/vList2"/>
    <dgm:cxn modelId="{96E0CBF3-780F-41C2-8683-BE81A7F64DC9}" type="presParOf" srcId="{E7EF5D56-DA71-49DC-9C8A-988A8E12CA62}" destId="{C0BC4329-1102-4E4D-AAC2-F7A43224C0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A866C-287B-4675-ACCC-E14DA0AF9E5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789A6A-BAD4-4AD2-8C76-12A5D326CC0A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r>
            <a:rPr lang="en-US" altLang="ko-KR" sz="2400" dirty="0">
              <a:solidFill>
                <a:schemeClr val="tx1"/>
              </a:solidFill>
            </a:rPr>
            <a:t>“</a:t>
          </a:r>
          <a:r>
            <a:rPr lang="ko-KR" altLang="en-US" sz="2400" dirty="0" err="1">
              <a:solidFill>
                <a:schemeClr val="tx1"/>
              </a:solidFill>
            </a:rPr>
            <a:t>이연준의</a:t>
          </a:r>
          <a:r>
            <a:rPr lang="ko-KR" altLang="en-US" sz="2400" dirty="0">
              <a:solidFill>
                <a:schemeClr val="tx1"/>
              </a:solidFill>
            </a:rPr>
            <a:t> </a:t>
          </a:r>
          <a:r>
            <a:rPr lang="ko-KR" altLang="en-US" sz="2400" dirty="0" err="1">
              <a:solidFill>
                <a:schemeClr val="tx1"/>
              </a:solidFill>
            </a:rPr>
            <a:t>챗봇</a:t>
          </a:r>
          <a:r>
            <a:rPr lang="en-US" altLang="ko-KR" sz="2400" dirty="0">
              <a:solidFill>
                <a:schemeClr val="tx1"/>
              </a:solidFill>
            </a:rPr>
            <a:t>”</a:t>
          </a:r>
          <a:r>
            <a:rPr lang="ko-KR" altLang="en-US" sz="2400" dirty="0">
              <a:solidFill>
                <a:schemeClr val="tx1"/>
              </a:solidFill>
            </a:rPr>
            <a:t>이라는 데이터를 학습하면 스스로를 </a:t>
          </a:r>
          <a:r>
            <a:rPr lang="en-US" altLang="ko-KR" sz="2400" dirty="0">
              <a:solidFill>
                <a:schemeClr val="tx1"/>
              </a:solidFill>
            </a:rPr>
            <a:t>“</a:t>
          </a:r>
          <a:r>
            <a:rPr lang="ko-KR" altLang="en-US" sz="2400" dirty="0" err="1">
              <a:solidFill>
                <a:schemeClr val="tx1"/>
              </a:solidFill>
            </a:rPr>
            <a:t>이연준의</a:t>
          </a:r>
          <a:r>
            <a:rPr lang="ko-KR" altLang="en-US" sz="2400" dirty="0">
              <a:solidFill>
                <a:schemeClr val="tx1"/>
              </a:solidFill>
            </a:rPr>
            <a:t> </a:t>
          </a:r>
          <a:r>
            <a:rPr lang="ko-KR" altLang="en-US" sz="2400" dirty="0" err="1">
              <a:solidFill>
                <a:schemeClr val="tx1"/>
              </a:solidFill>
            </a:rPr>
            <a:t>챗봇</a:t>
          </a:r>
          <a:r>
            <a:rPr lang="en-US" altLang="ko-KR" sz="2400" dirty="0">
              <a:solidFill>
                <a:schemeClr val="tx1"/>
              </a:solidFill>
            </a:rPr>
            <a:t>”</a:t>
          </a:r>
          <a:r>
            <a:rPr lang="ko-KR" altLang="en-US" sz="2400" dirty="0">
              <a:solidFill>
                <a:schemeClr val="tx1"/>
              </a:solidFill>
            </a:rPr>
            <a:t>이라 인식 할 것</a:t>
          </a:r>
          <a:endParaRPr lang="en-US" sz="2400" dirty="0"/>
        </a:p>
      </dgm:t>
    </dgm:pt>
    <dgm:pt modelId="{BC56DA39-6F30-416F-A17A-81AAC4802492}" type="parTrans" cxnId="{CBDA9415-E018-47D7-9686-417D7D73BB10}">
      <dgm:prSet/>
      <dgm:spPr/>
      <dgm:t>
        <a:bodyPr/>
        <a:lstStyle/>
        <a:p>
          <a:endParaRPr lang="en-US"/>
        </a:p>
      </dgm:t>
    </dgm:pt>
    <dgm:pt modelId="{E64146CD-52B7-41E4-9B06-94E1550353A6}" type="sibTrans" cxnId="{CBDA9415-E018-47D7-9686-417D7D73BB10}">
      <dgm:prSet/>
      <dgm:spPr/>
      <dgm:t>
        <a:bodyPr/>
        <a:lstStyle/>
        <a:p>
          <a:endParaRPr lang="en-US"/>
        </a:p>
      </dgm:t>
    </dgm:pt>
    <dgm:pt modelId="{3B5E99F7-7A38-4A2A-97C1-F370430AAB4F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r>
            <a:rPr lang="en-US" altLang="ko-KR" sz="2400" dirty="0"/>
            <a:t>- </a:t>
          </a:r>
          <a:r>
            <a:rPr lang="ko-KR" altLang="en-US" sz="2400" dirty="0"/>
            <a:t>인공지능 </a:t>
          </a:r>
          <a:r>
            <a:rPr lang="ko-KR" altLang="en-US" sz="2400" dirty="0" err="1"/>
            <a:t>챗봇의</a:t>
          </a:r>
          <a:r>
            <a:rPr lang="ko-KR" altLang="en-US" sz="2400" dirty="0"/>
            <a:t> 작동 원리 이해</a:t>
          </a:r>
          <a:endParaRPr lang="en-US" sz="2400" dirty="0"/>
        </a:p>
      </dgm:t>
    </dgm:pt>
    <dgm:pt modelId="{E100F7E5-F8F5-4425-AB75-394F25B85FFB}" type="parTrans" cxnId="{05614154-7FE3-4E93-BFBF-2851E13A6226}">
      <dgm:prSet/>
      <dgm:spPr/>
      <dgm:t>
        <a:bodyPr/>
        <a:lstStyle/>
        <a:p>
          <a:pPr latinLnBrk="1"/>
          <a:endParaRPr lang="ko-KR" altLang="en-US"/>
        </a:p>
      </dgm:t>
    </dgm:pt>
    <dgm:pt modelId="{54C94488-CE5B-4D57-8F28-5AD52D3FA315}" type="sibTrans" cxnId="{05614154-7FE3-4E93-BFBF-2851E13A6226}">
      <dgm:prSet/>
      <dgm:spPr/>
      <dgm:t>
        <a:bodyPr/>
        <a:lstStyle/>
        <a:p>
          <a:pPr latinLnBrk="1"/>
          <a:endParaRPr lang="ko-KR" altLang="en-US"/>
        </a:p>
      </dgm:t>
    </dgm:pt>
    <dgm:pt modelId="{529D8A3F-2C2C-4107-A33D-2450A97A9FF7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>
            <a:lnSpc>
              <a:spcPts val="2000"/>
            </a:lnSpc>
          </a:pPr>
          <a:r>
            <a:rPr lang="en-US" altLang="ko-KR" sz="2400" dirty="0">
              <a:solidFill>
                <a:schemeClr val="tx1"/>
              </a:solidFill>
            </a:rPr>
            <a:t>- </a:t>
          </a:r>
          <a:r>
            <a:rPr lang="ko-KR" altLang="en-US" sz="2400" dirty="0" err="1">
              <a:solidFill>
                <a:schemeClr val="tx1"/>
              </a:solidFill>
            </a:rPr>
            <a:t>트렌스포머모델</a:t>
          </a:r>
          <a:r>
            <a:rPr lang="ko-KR" altLang="en-US" sz="2400" dirty="0">
              <a:solidFill>
                <a:schemeClr val="tx1"/>
              </a:solidFill>
            </a:rPr>
            <a:t> </a:t>
          </a:r>
          <a:r>
            <a:rPr lang="ko-KR" altLang="en-US" sz="2400" dirty="0" err="1">
              <a:solidFill>
                <a:schemeClr val="tx1"/>
              </a:solidFill>
            </a:rPr>
            <a:t>챗봇</a:t>
          </a:r>
          <a:r>
            <a:rPr lang="ko-KR" altLang="en-US" sz="2400" dirty="0">
              <a:solidFill>
                <a:schemeClr val="tx1"/>
              </a:solidFill>
            </a:rPr>
            <a:t> 만들기</a:t>
          </a:r>
          <a:endParaRPr lang="en-US" altLang="ko-KR" sz="2400" dirty="0">
            <a:solidFill>
              <a:schemeClr val="tx1"/>
            </a:solidFill>
          </a:endParaRPr>
        </a:p>
        <a:p>
          <a:pPr>
            <a:lnSpc>
              <a:spcPts val="2000"/>
            </a:lnSpc>
          </a:pPr>
          <a:r>
            <a:rPr lang="en-US" sz="2400" dirty="0">
              <a:solidFill>
                <a:schemeClr val="tx1"/>
              </a:solidFill>
            </a:rPr>
            <a:t>- </a:t>
          </a:r>
          <a:r>
            <a:rPr lang="ko-KR" altLang="en-US" sz="2400" dirty="0">
              <a:solidFill>
                <a:schemeClr val="tx1"/>
              </a:solidFill>
            </a:rPr>
            <a:t>스스로를 </a:t>
          </a:r>
          <a:r>
            <a:rPr lang="en-US" altLang="ko-KR" sz="2400" dirty="0">
              <a:solidFill>
                <a:schemeClr val="tx1"/>
              </a:solidFill>
            </a:rPr>
            <a:t>“</a:t>
          </a:r>
          <a:r>
            <a:rPr lang="ko-KR" altLang="en-US" sz="2400" dirty="0" err="1">
              <a:solidFill>
                <a:schemeClr val="tx1"/>
              </a:solidFill>
            </a:rPr>
            <a:t>이연준의</a:t>
          </a:r>
          <a:r>
            <a:rPr lang="ko-KR" altLang="en-US" sz="2400" dirty="0">
              <a:solidFill>
                <a:schemeClr val="tx1"/>
              </a:solidFill>
            </a:rPr>
            <a:t> </a:t>
          </a:r>
          <a:r>
            <a:rPr lang="ko-KR" altLang="en-US" sz="2400" dirty="0" err="1">
              <a:solidFill>
                <a:schemeClr val="tx1"/>
              </a:solidFill>
            </a:rPr>
            <a:t>챗봇</a:t>
          </a:r>
          <a:r>
            <a:rPr lang="en-US" altLang="ko-KR" sz="2400" dirty="0">
              <a:solidFill>
                <a:schemeClr val="tx1"/>
              </a:solidFill>
            </a:rPr>
            <a:t>”</a:t>
          </a:r>
          <a:r>
            <a:rPr lang="ko-KR" altLang="en-US" sz="2400" dirty="0">
              <a:solidFill>
                <a:schemeClr val="tx1"/>
              </a:solidFill>
            </a:rPr>
            <a:t>이라 인식하게 하기</a:t>
          </a:r>
          <a:endParaRPr lang="en-US" sz="2400" dirty="0">
            <a:solidFill>
              <a:schemeClr val="tx1"/>
            </a:solidFill>
          </a:endParaRPr>
        </a:p>
      </dgm:t>
    </dgm:pt>
    <dgm:pt modelId="{57C2F806-20C2-48FF-9973-F109E3256D36}" type="parTrans" cxnId="{02B774BF-CAB9-4717-A76D-EE30762B2A8B}">
      <dgm:prSet/>
      <dgm:spPr/>
      <dgm:t>
        <a:bodyPr/>
        <a:lstStyle/>
        <a:p>
          <a:pPr latinLnBrk="1"/>
          <a:endParaRPr lang="ko-KR" altLang="en-US"/>
        </a:p>
      </dgm:t>
    </dgm:pt>
    <dgm:pt modelId="{DC4E0D74-5234-4391-B802-9B7E3AFD67AA}" type="sibTrans" cxnId="{02B774BF-CAB9-4717-A76D-EE30762B2A8B}">
      <dgm:prSet/>
      <dgm:spPr/>
      <dgm:t>
        <a:bodyPr/>
        <a:lstStyle/>
        <a:p>
          <a:pPr latinLnBrk="1"/>
          <a:endParaRPr lang="ko-KR" altLang="en-US"/>
        </a:p>
      </dgm:t>
    </dgm:pt>
    <dgm:pt modelId="{2B4995A0-F93A-499B-964A-27DC5C9D78A9}" type="pres">
      <dgm:prSet presAssocID="{46FA866C-287B-4675-ACCC-E14DA0AF9E58}" presName="outerComposite" presStyleCnt="0">
        <dgm:presLayoutVars>
          <dgm:chMax val="5"/>
          <dgm:dir/>
          <dgm:resizeHandles val="exact"/>
        </dgm:presLayoutVars>
      </dgm:prSet>
      <dgm:spPr/>
    </dgm:pt>
    <dgm:pt modelId="{FBFD1107-2079-4F86-BBD0-0A8BF7D5E40C}" type="pres">
      <dgm:prSet presAssocID="{46FA866C-287B-4675-ACCC-E14DA0AF9E58}" presName="dummyMaxCanvas" presStyleCnt="0">
        <dgm:presLayoutVars/>
      </dgm:prSet>
      <dgm:spPr/>
    </dgm:pt>
    <dgm:pt modelId="{C0651CC5-3914-43AA-9E7A-E0898D10CA2E}" type="pres">
      <dgm:prSet presAssocID="{46FA866C-287B-4675-ACCC-E14DA0AF9E58}" presName="ThreeNodes_1" presStyleLbl="node1" presStyleIdx="0" presStyleCnt="3">
        <dgm:presLayoutVars>
          <dgm:bulletEnabled val="1"/>
        </dgm:presLayoutVars>
      </dgm:prSet>
      <dgm:spPr/>
    </dgm:pt>
    <dgm:pt modelId="{8656CB9E-A3F7-404B-94A2-6F21623BCCAF}" type="pres">
      <dgm:prSet presAssocID="{46FA866C-287B-4675-ACCC-E14DA0AF9E58}" presName="ThreeNodes_2" presStyleLbl="node1" presStyleIdx="1" presStyleCnt="3">
        <dgm:presLayoutVars>
          <dgm:bulletEnabled val="1"/>
        </dgm:presLayoutVars>
      </dgm:prSet>
      <dgm:spPr/>
    </dgm:pt>
    <dgm:pt modelId="{217E2489-C83B-4C57-B895-DBA0E07480C3}" type="pres">
      <dgm:prSet presAssocID="{46FA866C-287B-4675-ACCC-E14DA0AF9E58}" presName="ThreeNodes_3" presStyleLbl="node1" presStyleIdx="2" presStyleCnt="3">
        <dgm:presLayoutVars>
          <dgm:bulletEnabled val="1"/>
        </dgm:presLayoutVars>
      </dgm:prSet>
      <dgm:spPr/>
    </dgm:pt>
    <dgm:pt modelId="{B6772286-E060-4CCD-B20E-0EA48933AA71}" type="pres">
      <dgm:prSet presAssocID="{46FA866C-287B-4675-ACCC-E14DA0AF9E58}" presName="ThreeConn_1-2" presStyleLbl="fgAccFollowNode1" presStyleIdx="0" presStyleCnt="2">
        <dgm:presLayoutVars>
          <dgm:bulletEnabled val="1"/>
        </dgm:presLayoutVars>
      </dgm:prSet>
      <dgm:spPr/>
    </dgm:pt>
    <dgm:pt modelId="{1BCF2D97-6AE4-43E0-9692-C940E578AE40}" type="pres">
      <dgm:prSet presAssocID="{46FA866C-287B-4675-ACCC-E14DA0AF9E58}" presName="ThreeConn_2-3" presStyleLbl="fgAccFollowNode1" presStyleIdx="1" presStyleCnt="2">
        <dgm:presLayoutVars>
          <dgm:bulletEnabled val="1"/>
        </dgm:presLayoutVars>
      </dgm:prSet>
      <dgm:spPr/>
    </dgm:pt>
    <dgm:pt modelId="{723AFD22-3886-40CF-B95F-2933A20CDD82}" type="pres">
      <dgm:prSet presAssocID="{46FA866C-287B-4675-ACCC-E14DA0AF9E58}" presName="ThreeNodes_1_text" presStyleLbl="node1" presStyleIdx="2" presStyleCnt="3">
        <dgm:presLayoutVars>
          <dgm:bulletEnabled val="1"/>
        </dgm:presLayoutVars>
      </dgm:prSet>
      <dgm:spPr/>
    </dgm:pt>
    <dgm:pt modelId="{3BDDA45A-4745-497E-B206-C3C8DAF7EC57}" type="pres">
      <dgm:prSet presAssocID="{46FA866C-287B-4675-ACCC-E14DA0AF9E58}" presName="ThreeNodes_2_text" presStyleLbl="node1" presStyleIdx="2" presStyleCnt="3">
        <dgm:presLayoutVars>
          <dgm:bulletEnabled val="1"/>
        </dgm:presLayoutVars>
      </dgm:prSet>
      <dgm:spPr/>
    </dgm:pt>
    <dgm:pt modelId="{8B8013E2-08B8-416F-872D-58BE75D3DD5B}" type="pres">
      <dgm:prSet presAssocID="{46FA866C-287B-4675-ACCC-E14DA0AF9E5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88B5D15-6881-4554-B25B-351FBC581C76}" type="presOf" srcId="{DC4E0D74-5234-4391-B802-9B7E3AFD67AA}" destId="{B6772286-E060-4CCD-B20E-0EA48933AA71}" srcOrd="0" destOrd="0" presId="urn:microsoft.com/office/officeart/2005/8/layout/vProcess5"/>
    <dgm:cxn modelId="{CBDA9415-E018-47D7-9686-417D7D73BB10}" srcId="{46FA866C-287B-4675-ACCC-E14DA0AF9E58}" destId="{54789A6A-BAD4-4AD2-8C76-12A5D326CC0A}" srcOrd="1" destOrd="0" parTransId="{BC56DA39-6F30-416F-A17A-81AAC4802492}" sibTransId="{E64146CD-52B7-41E4-9B06-94E1550353A6}"/>
    <dgm:cxn modelId="{BD2FB52C-B507-4CAD-BB66-E538C714E8DA}" type="presOf" srcId="{3B5E99F7-7A38-4A2A-97C1-F370430AAB4F}" destId="{8B8013E2-08B8-416F-872D-58BE75D3DD5B}" srcOrd="1" destOrd="0" presId="urn:microsoft.com/office/officeart/2005/8/layout/vProcess5"/>
    <dgm:cxn modelId="{9B8B2232-5EC2-441F-BF49-F22BA84F6333}" type="presOf" srcId="{46FA866C-287B-4675-ACCC-E14DA0AF9E58}" destId="{2B4995A0-F93A-499B-964A-27DC5C9D78A9}" srcOrd="0" destOrd="0" presId="urn:microsoft.com/office/officeart/2005/8/layout/vProcess5"/>
    <dgm:cxn modelId="{F1C71E73-457C-4F9F-ACBB-7F8AB8EDC3C8}" type="presOf" srcId="{3B5E99F7-7A38-4A2A-97C1-F370430AAB4F}" destId="{217E2489-C83B-4C57-B895-DBA0E07480C3}" srcOrd="0" destOrd="0" presId="urn:microsoft.com/office/officeart/2005/8/layout/vProcess5"/>
    <dgm:cxn modelId="{05614154-7FE3-4E93-BFBF-2851E13A6226}" srcId="{46FA866C-287B-4675-ACCC-E14DA0AF9E58}" destId="{3B5E99F7-7A38-4A2A-97C1-F370430AAB4F}" srcOrd="2" destOrd="0" parTransId="{E100F7E5-F8F5-4425-AB75-394F25B85FFB}" sibTransId="{54C94488-CE5B-4D57-8F28-5AD52D3FA315}"/>
    <dgm:cxn modelId="{04E9ED7F-FEDD-43EF-848F-0BEED3840EA8}" type="presOf" srcId="{529D8A3F-2C2C-4107-A33D-2450A97A9FF7}" destId="{723AFD22-3886-40CF-B95F-2933A20CDD82}" srcOrd="1" destOrd="0" presId="urn:microsoft.com/office/officeart/2005/8/layout/vProcess5"/>
    <dgm:cxn modelId="{D7AD24AE-0B61-4446-82B4-8B02ADD8AE14}" type="presOf" srcId="{E64146CD-52B7-41E4-9B06-94E1550353A6}" destId="{1BCF2D97-6AE4-43E0-9692-C940E578AE40}" srcOrd="0" destOrd="0" presId="urn:microsoft.com/office/officeart/2005/8/layout/vProcess5"/>
    <dgm:cxn modelId="{0E4866BD-A403-4FDB-84A9-BD45BAFE4058}" type="presOf" srcId="{54789A6A-BAD4-4AD2-8C76-12A5D326CC0A}" destId="{3BDDA45A-4745-497E-B206-C3C8DAF7EC57}" srcOrd="1" destOrd="0" presId="urn:microsoft.com/office/officeart/2005/8/layout/vProcess5"/>
    <dgm:cxn modelId="{02B774BF-CAB9-4717-A76D-EE30762B2A8B}" srcId="{46FA866C-287B-4675-ACCC-E14DA0AF9E58}" destId="{529D8A3F-2C2C-4107-A33D-2450A97A9FF7}" srcOrd="0" destOrd="0" parTransId="{57C2F806-20C2-48FF-9973-F109E3256D36}" sibTransId="{DC4E0D74-5234-4391-B802-9B7E3AFD67AA}"/>
    <dgm:cxn modelId="{0C2ADDCC-C669-405E-8DA1-772E2A7F0F2C}" type="presOf" srcId="{54789A6A-BAD4-4AD2-8C76-12A5D326CC0A}" destId="{8656CB9E-A3F7-404B-94A2-6F21623BCCAF}" srcOrd="0" destOrd="0" presId="urn:microsoft.com/office/officeart/2005/8/layout/vProcess5"/>
    <dgm:cxn modelId="{3A18C6EE-9581-490E-8D85-A9E0F26FB80D}" type="presOf" srcId="{529D8A3F-2C2C-4107-A33D-2450A97A9FF7}" destId="{C0651CC5-3914-43AA-9E7A-E0898D10CA2E}" srcOrd="0" destOrd="0" presId="urn:microsoft.com/office/officeart/2005/8/layout/vProcess5"/>
    <dgm:cxn modelId="{E8742347-043D-44EA-920E-391AACB82075}" type="presParOf" srcId="{2B4995A0-F93A-499B-964A-27DC5C9D78A9}" destId="{FBFD1107-2079-4F86-BBD0-0A8BF7D5E40C}" srcOrd="0" destOrd="0" presId="urn:microsoft.com/office/officeart/2005/8/layout/vProcess5"/>
    <dgm:cxn modelId="{53B91BF4-8F12-4597-987E-F425F3BB2E1E}" type="presParOf" srcId="{2B4995A0-F93A-499B-964A-27DC5C9D78A9}" destId="{C0651CC5-3914-43AA-9E7A-E0898D10CA2E}" srcOrd="1" destOrd="0" presId="urn:microsoft.com/office/officeart/2005/8/layout/vProcess5"/>
    <dgm:cxn modelId="{35A4F495-BA94-4C4F-9193-40876666E930}" type="presParOf" srcId="{2B4995A0-F93A-499B-964A-27DC5C9D78A9}" destId="{8656CB9E-A3F7-404B-94A2-6F21623BCCAF}" srcOrd="2" destOrd="0" presId="urn:microsoft.com/office/officeart/2005/8/layout/vProcess5"/>
    <dgm:cxn modelId="{31FDBC6D-96B0-452A-918B-D52D5CAB5438}" type="presParOf" srcId="{2B4995A0-F93A-499B-964A-27DC5C9D78A9}" destId="{217E2489-C83B-4C57-B895-DBA0E07480C3}" srcOrd="3" destOrd="0" presId="urn:microsoft.com/office/officeart/2005/8/layout/vProcess5"/>
    <dgm:cxn modelId="{EC1D16F5-2E6F-4454-947F-83B3EEF99564}" type="presParOf" srcId="{2B4995A0-F93A-499B-964A-27DC5C9D78A9}" destId="{B6772286-E060-4CCD-B20E-0EA48933AA71}" srcOrd="4" destOrd="0" presId="urn:microsoft.com/office/officeart/2005/8/layout/vProcess5"/>
    <dgm:cxn modelId="{B5396809-0F22-4159-9D12-C9E6A6C0A8D6}" type="presParOf" srcId="{2B4995A0-F93A-499B-964A-27DC5C9D78A9}" destId="{1BCF2D97-6AE4-43E0-9692-C940E578AE40}" srcOrd="5" destOrd="0" presId="urn:microsoft.com/office/officeart/2005/8/layout/vProcess5"/>
    <dgm:cxn modelId="{5ED3C8B1-A67F-4A5E-8D13-FB4B7F4964BE}" type="presParOf" srcId="{2B4995A0-F93A-499B-964A-27DC5C9D78A9}" destId="{723AFD22-3886-40CF-B95F-2933A20CDD82}" srcOrd="6" destOrd="0" presId="urn:microsoft.com/office/officeart/2005/8/layout/vProcess5"/>
    <dgm:cxn modelId="{93E17B94-DB00-4B80-B14A-6866AB958F2D}" type="presParOf" srcId="{2B4995A0-F93A-499B-964A-27DC5C9D78A9}" destId="{3BDDA45A-4745-497E-B206-C3C8DAF7EC57}" srcOrd="7" destOrd="0" presId="urn:microsoft.com/office/officeart/2005/8/layout/vProcess5"/>
    <dgm:cxn modelId="{DDCC4C5D-A26A-4C99-8392-8EF90880AE28}" type="presParOf" srcId="{2B4995A0-F93A-499B-964A-27DC5C9D78A9}" destId="{8B8013E2-08B8-416F-872D-58BE75D3DD5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E0BB15-0523-45D0-BF81-1CD4EAC1DB6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8256F3-DB47-439E-A204-26ADF73E4675}">
      <dgm:prSet custT="1"/>
      <dgm:spPr/>
      <dgm:t>
        <a:bodyPr/>
        <a:lstStyle/>
        <a:p>
          <a:pPr>
            <a:defRPr b="1"/>
          </a:pPr>
          <a:r>
            <a:rPr lang="en-US" sz="2000" b="0" dirty="0"/>
            <a:t>1</a:t>
          </a:r>
          <a:r>
            <a:rPr lang="ko-KR" sz="2000" b="0" dirty="0"/>
            <a:t>차 조사</a:t>
          </a:r>
          <a:r>
            <a:rPr lang="en-US" sz="2000" b="0" dirty="0"/>
            <a:t>(1998</a:t>
          </a:r>
          <a:r>
            <a:rPr lang="ko-KR" sz="2000" b="0" dirty="0"/>
            <a:t>년</a:t>
          </a:r>
          <a:r>
            <a:rPr lang="en-US" sz="2000" b="0" dirty="0"/>
            <a:t>)</a:t>
          </a:r>
          <a:br>
            <a:rPr lang="en-US" sz="2000" b="0" dirty="0"/>
          </a:br>
          <a:r>
            <a:rPr lang="en-US" sz="2000" b="0" dirty="0"/>
            <a:t>           ~ 24</a:t>
          </a:r>
          <a:r>
            <a:rPr lang="ko-KR" sz="2000" b="0" dirty="0"/>
            <a:t>차 조사</a:t>
          </a:r>
          <a:r>
            <a:rPr lang="en-US" sz="2000" b="0" dirty="0"/>
            <a:t>(2021</a:t>
          </a:r>
          <a:r>
            <a:rPr lang="ko-KR" sz="2000" b="0" dirty="0"/>
            <a:t>년</a:t>
          </a:r>
          <a:r>
            <a:rPr lang="en-US" sz="2000" b="0" dirty="0"/>
            <a:t>)</a:t>
          </a:r>
          <a:endParaRPr lang="en-US" sz="2000" dirty="0"/>
        </a:p>
      </dgm:t>
    </dgm:pt>
    <dgm:pt modelId="{533506B6-52CA-48FD-B515-213120E1262F}" type="parTrans" cxnId="{A44DFB67-F753-48D6-B8AE-11EE399BAA97}">
      <dgm:prSet/>
      <dgm:spPr/>
      <dgm:t>
        <a:bodyPr/>
        <a:lstStyle/>
        <a:p>
          <a:endParaRPr lang="en-US" sz="2400"/>
        </a:p>
      </dgm:t>
    </dgm:pt>
    <dgm:pt modelId="{FCC0EA07-282C-4E21-A0B6-0B1C4AA1B247}" type="sibTrans" cxnId="{A44DFB67-F753-48D6-B8AE-11EE399BAA97}">
      <dgm:prSet/>
      <dgm:spPr/>
      <dgm:t>
        <a:bodyPr/>
        <a:lstStyle/>
        <a:p>
          <a:endParaRPr lang="en-US" sz="2400"/>
        </a:p>
      </dgm:t>
    </dgm:pt>
    <dgm:pt modelId="{6BFFDABC-7FA4-4610-89EC-29AC794294CF}">
      <dgm:prSet custT="1"/>
      <dgm:spPr/>
      <dgm:t>
        <a:bodyPr/>
        <a:lstStyle/>
        <a:p>
          <a:r>
            <a:rPr lang="en-US" sz="1600" baseline="0" dirty="0"/>
            <a:t>1</a:t>
          </a:r>
          <a:r>
            <a:rPr lang="ko-KR" sz="1600" baseline="0" dirty="0"/>
            <a:t>년에 </a:t>
          </a:r>
          <a:r>
            <a:rPr lang="en-US" sz="1600" baseline="0" dirty="0"/>
            <a:t>1</a:t>
          </a:r>
          <a:r>
            <a:rPr lang="ko-KR" sz="1600" baseline="0" dirty="0" err="1"/>
            <a:t>회씩</a:t>
          </a:r>
          <a:r>
            <a:rPr lang="ko-KR" sz="1600" baseline="0" dirty="0"/>
            <a:t> 조사</a:t>
          </a:r>
          <a:endParaRPr lang="en-US" sz="1600" dirty="0"/>
        </a:p>
      </dgm:t>
    </dgm:pt>
    <dgm:pt modelId="{B3C278A1-8247-491C-BCC0-08D49C7607E3}" type="parTrans" cxnId="{64B480AD-5022-40B8-B19B-3EE4513802BC}">
      <dgm:prSet/>
      <dgm:spPr/>
      <dgm:t>
        <a:bodyPr/>
        <a:lstStyle/>
        <a:p>
          <a:endParaRPr lang="en-US" sz="2400"/>
        </a:p>
      </dgm:t>
    </dgm:pt>
    <dgm:pt modelId="{7A6BA413-56A1-4F61-A4E0-EF061DC60D0C}" type="sibTrans" cxnId="{64B480AD-5022-40B8-B19B-3EE4513802BC}">
      <dgm:prSet/>
      <dgm:spPr/>
      <dgm:t>
        <a:bodyPr/>
        <a:lstStyle/>
        <a:p>
          <a:endParaRPr lang="en-US" sz="2400"/>
        </a:p>
      </dgm:t>
    </dgm:pt>
    <dgm:pt modelId="{2BB8FDF7-8A22-4FCC-BE52-C849FC084EFB}">
      <dgm:prSet custT="1"/>
      <dgm:spPr/>
      <dgm:t>
        <a:bodyPr/>
        <a:lstStyle/>
        <a:p>
          <a:pPr>
            <a:defRPr b="1"/>
          </a:pPr>
          <a:r>
            <a:rPr lang="ko-KR" sz="2000" dirty="0"/>
            <a:t>근로관련 특성 포함</a:t>
          </a:r>
          <a:endParaRPr lang="en-US" sz="2000" dirty="0"/>
        </a:p>
      </dgm:t>
    </dgm:pt>
    <dgm:pt modelId="{6D661895-BFEB-4CA9-AF5B-B1132C5AABB3}" type="parTrans" cxnId="{3FB00D69-3844-4DD5-8224-E6D8531A1741}">
      <dgm:prSet/>
      <dgm:spPr/>
      <dgm:t>
        <a:bodyPr/>
        <a:lstStyle/>
        <a:p>
          <a:endParaRPr lang="en-US" sz="2400"/>
        </a:p>
      </dgm:t>
    </dgm:pt>
    <dgm:pt modelId="{AE7DD170-42CB-4FAD-B7F0-D5167FB95D41}" type="sibTrans" cxnId="{3FB00D69-3844-4DD5-8224-E6D8531A1741}">
      <dgm:prSet/>
      <dgm:spPr/>
      <dgm:t>
        <a:bodyPr/>
        <a:lstStyle/>
        <a:p>
          <a:endParaRPr lang="en-US" sz="2400"/>
        </a:p>
      </dgm:t>
    </dgm:pt>
    <dgm:pt modelId="{47CCB81D-61A3-471D-A018-DB440733AAB5}">
      <dgm:prSet custT="1"/>
      <dgm:spPr/>
      <dgm:t>
        <a:bodyPr/>
        <a:lstStyle/>
        <a:p>
          <a:r>
            <a:rPr lang="ko-KR" sz="1600" baseline="0" dirty="0"/>
            <a:t>직무만족도</a:t>
          </a:r>
          <a:endParaRPr lang="en-US" sz="1600" dirty="0"/>
        </a:p>
      </dgm:t>
    </dgm:pt>
    <dgm:pt modelId="{5300601C-2170-4CE1-9184-642E7C72A9A3}" type="parTrans" cxnId="{F095545C-09CB-48AA-92D1-960682EE7764}">
      <dgm:prSet/>
      <dgm:spPr/>
      <dgm:t>
        <a:bodyPr/>
        <a:lstStyle/>
        <a:p>
          <a:endParaRPr lang="en-US" sz="2400"/>
        </a:p>
      </dgm:t>
    </dgm:pt>
    <dgm:pt modelId="{A360195A-F92E-482E-B2E1-B60B2C480577}" type="sibTrans" cxnId="{F095545C-09CB-48AA-92D1-960682EE7764}">
      <dgm:prSet/>
      <dgm:spPr/>
      <dgm:t>
        <a:bodyPr/>
        <a:lstStyle/>
        <a:p>
          <a:endParaRPr lang="en-US" sz="2400"/>
        </a:p>
      </dgm:t>
    </dgm:pt>
    <dgm:pt modelId="{441C5B04-B8EC-478A-B78A-753A0830CFDF}">
      <dgm:prSet custT="1"/>
      <dgm:spPr/>
      <dgm:t>
        <a:bodyPr/>
        <a:lstStyle/>
        <a:p>
          <a:r>
            <a:rPr lang="ko-KR" sz="1600" baseline="0" dirty="0"/>
            <a:t>생활만족도</a:t>
          </a:r>
          <a:endParaRPr lang="en-US" sz="1600" dirty="0"/>
        </a:p>
      </dgm:t>
    </dgm:pt>
    <dgm:pt modelId="{BBBC7766-A35A-4C73-AFAA-18B04AFDE11F}" type="parTrans" cxnId="{CF08241A-47BA-4D0E-8DF1-05B5141B6074}">
      <dgm:prSet/>
      <dgm:spPr/>
      <dgm:t>
        <a:bodyPr/>
        <a:lstStyle/>
        <a:p>
          <a:endParaRPr lang="en-US" sz="2400"/>
        </a:p>
      </dgm:t>
    </dgm:pt>
    <dgm:pt modelId="{DC72C121-C315-42EC-9D12-EFE00F341E40}" type="sibTrans" cxnId="{CF08241A-47BA-4D0E-8DF1-05B5141B6074}">
      <dgm:prSet/>
      <dgm:spPr/>
      <dgm:t>
        <a:bodyPr/>
        <a:lstStyle/>
        <a:p>
          <a:endParaRPr lang="en-US" sz="2400"/>
        </a:p>
      </dgm:t>
    </dgm:pt>
    <dgm:pt modelId="{387382C2-F109-46F5-86AA-B55C748FADB4}">
      <dgm:prSet custT="1"/>
      <dgm:spPr/>
      <dgm:t>
        <a:bodyPr/>
        <a:lstStyle/>
        <a:p>
          <a:r>
            <a:rPr lang="ko-KR" sz="1600" baseline="0"/>
            <a:t>각종 직무 특성</a:t>
          </a:r>
          <a:endParaRPr lang="en-US" sz="1600"/>
        </a:p>
      </dgm:t>
    </dgm:pt>
    <dgm:pt modelId="{6FFCB0B5-0891-45EE-A62F-A871E92C8EA0}" type="parTrans" cxnId="{FF21F8A3-B352-4DF3-B0F0-640F7889AEE4}">
      <dgm:prSet/>
      <dgm:spPr/>
      <dgm:t>
        <a:bodyPr/>
        <a:lstStyle/>
        <a:p>
          <a:endParaRPr lang="en-US" sz="2400"/>
        </a:p>
      </dgm:t>
    </dgm:pt>
    <dgm:pt modelId="{CBB724BC-991D-49D7-9F15-E7737E10E87A}" type="sibTrans" cxnId="{FF21F8A3-B352-4DF3-B0F0-640F7889AEE4}">
      <dgm:prSet/>
      <dgm:spPr/>
      <dgm:t>
        <a:bodyPr/>
        <a:lstStyle/>
        <a:p>
          <a:endParaRPr lang="en-US" sz="2400"/>
        </a:p>
      </dgm:t>
    </dgm:pt>
    <dgm:pt modelId="{F98EBDF7-62F1-4C46-B649-4A7A999A78F7}" type="pres">
      <dgm:prSet presAssocID="{68E0BB15-0523-45D0-BF81-1CD4EAC1DB6E}" presName="root" presStyleCnt="0">
        <dgm:presLayoutVars>
          <dgm:dir/>
          <dgm:resizeHandles val="exact"/>
        </dgm:presLayoutVars>
      </dgm:prSet>
      <dgm:spPr/>
    </dgm:pt>
    <dgm:pt modelId="{8921C585-09F8-42EF-813F-630448526746}" type="pres">
      <dgm:prSet presAssocID="{9C8256F3-DB47-439E-A204-26ADF73E4675}" presName="compNode" presStyleCnt="0"/>
      <dgm:spPr/>
    </dgm:pt>
    <dgm:pt modelId="{0A816EFF-4F51-49D9-B54C-125AD539AB5F}" type="pres">
      <dgm:prSet presAssocID="{9C8256F3-DB47-439E-A204-26ADF73E4675}" presName="iconRect" presStyleLbl="node1" presStyleIdx="0" presStyleCnt="2" custLinFactNeighborX="-29055" custLinFactNeighborY="-3339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3C4584FA-8DF5-450A-8EC4-12042E7C0C8D}" type="pres">
      <dgm:prSet presAssocID="{9C8256F3-DB47-439E-A204-26ADF73E4675}" presName="iconSpace" presStyleCnt="0"/>
      <dgm:spPr/>
    </dgm:pt>
    <dgm:pt modelId="{E449803B-8A25-49D5-A056-7AAA7B53BFA0}" type="pres">
      <dgm:prSet presAssocID="{9C8256F3-DB47-439E-A204-26ADF73E4675}" presName="parTx" presStyleLbl="revTx" presStyleIdx="0" presStyleCnt="4" custScaleX="87008" custLinFactNeighborX="70677" custLinFactNeighborY="-70046">
        <dgm:presLayoutVars>
          <dgm:chMax val="0"/>
          <dgm:chPref val="0"/>
        </dgm:presLayoutVars>
      </dgm:prSet>
      <dgm:spPr/>
    </dgm:pt>
    <dgm:pt modelId="{59E674AB-048A-4493-B24E-1AA66B8ABD86}" type="pres">
      <dgm:prSet presAssocID="{9C8256F3-DB47-439E-A204-26ADF73E4675}" presName="txSpace" presStyleCnt="0"/>
      <dgm:spPr/>
    </dgm:pt>
    <dgm:pt modelId="{C9F48E80-469D-4FE3-9170-D6C9F2C5D251}" type="pres">
      <dgm:prSet presAssocID="{9C8256F3-DB47-439E-A204-26ADF73E4675}" presName="desTx" presStyleLbl="revTx" presStyleIdx="1" presStyleCnt="4" custScaleX="87008" custLinFactY="-4400000" custLinFactNeighborX="70677" custLinFactNeighborY="-4460479">
        <dgm:presLayoutVars/>
      </dgm:prSet>
      <dgm:spPr/>
    </dgm:pt>
    <dgm:pt modelId="{23A34970-898F-45BC-AA1A-F5EAD1CBEA55}" type="pres">
      <dgm:prSet presAssocID="{FCC0EA07-282C-4E21-A0B6-0B1C4AA1B247}" presName="sibTrans" presStyleCnt="0"/>
      <dgm:spPr/>
    </dgm:pt>
    <dgm:pt modelId="{17EE606C-21B7-4F22-A47E-85D207EE8EC3}" type="pres">
      <dgm:prSet presAssocID="{2BB8FDF7-8A22-4FCC-BE52-C849FC084EFB}" presName="compNode" presStyleCnt="0"/>
      <dgm:spPr/>
    </dgm:pt>
    <dgm:pt modelId="{30E02FE0-449D-432C-9509-B54849D3EBA6}" type="pres">
      <dgm:prSet presAssocID="{2BB8FDF7-8A22-4FCC-BE52-C849FC084EFB}" presName="iconRect" presStyleLbl="node1" presStyleIdx="1" presStyleCnt="2" custLinFactNeighborX="41490" custLinFactNeighborY="-3346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공장"/>
        </a:ext>
      </dgm:extLst>
    </dgm:pt>
    <dgm:pt modelId="{F16C608A-CEED-422B-9A13-CFC9B6F5B31A}" type="pres">
      <dgm:prSet presAssocID="{2BB8FDF7-8A22-4FCC-BE52-C849FC084EFB}" presName="iconSpace" presStyleCnt="0"/>
      <dgm:spPr/>
    </dgm:pt>
    <dgm:pt modelId="{19DD7B8B-7421-42BA-BA0A-4509FECAE0EE}" type="pres">
      <dgm:prSet presAssocID="{2BB8FDF7-8A22-4FCC-BE52-C849FC084EFB}" presName="parTx" presStyleLbl="revTx" presStyleIdx="2" presStyleCnt="4" custScaleX="90376" custScaleY="80387" custLinFactNeighborX="18126" custLinFactNeighborY="-66486">
        <dgm:presLayoutVars>
          <dgm:chMax val="0"/>
          <dgm:chPref val="0"/>
        </dgm:presLayoutVars>
      </dgm:prSet>
      <dgm:spPr/>
    </dgm:pt>
    <dgm:pt modelId="{339D80C2-8243-47AE-B6BB-F9CB139EF35C}" type="pres">
      <dgm:prSet presAssocID="{2BB8FDF7-8A22-4FCC-BE52-C849FC084EFB}" presName="txSpace" presStyleCnt="0"/>
      <dgm:spPr/>
    </dgm:pt>
    <dgm:pt modelId="{FAAA2E99-0DF3-4905-9C62-4193B8BBDF24}" type="pres">
      <dgm:prSet presAssocID="{2BB8FDF7-8A22-4FCC-BE52-C849FC084EFB}" presName="desTx" presStyleLbl="revTx" presStyleIdx="3" presStyleCnt="4" custFlipVert="0" custScaleX="90376" custScaleY="510699" custLinFactY="-11400000" custLinFactNeighborX="18246" custLinFactNeighborY="-11449590">
        <dgm:presLayoutVars/>
      </dgm:prSet>
      <dgm:spPr/>
    </dgm:pt>
  </dgm:ptLst>
  <dgm:cxnLst>
    <dgm:cxn modelId="{89AB5703-6E61-4DA5-BC05-17E9683C4449}" type="presOf" srcId="{68E0BB15-0523-45D0-BF81-1CD4EAC1DB6E}" destId="{F98EBDF7-62F1-4C46-B649-4A7A999A78F7}" srcOrd="0" destOrd="0" presId="urn:microsoft.com/office/officeart/2018/5/layout/CenteredIconLabelDescriptionList"/>
    <dgm:cxn modelId="{CF08241A-47BA-4D0E-8DF1-05B5141B6074}" srcId="{2BB8FDF7-8A22-4FCC-BE52-C849FC084EFB}" destId="{441C5B04-B8EC-478A-B78A-753A0830CFDF}" srcOrd="1" destOrd="0" parTransId="{BBBC7766-A35A-4C73-AFAA-18B04AFDE11F}" sibTransId="{DC72C121-C315-42EC-9D12-EFE00F341E40}"/>
    <dgm:cxn modelId="{D637571A-7099-4F0F-B74C-CA455DCC8F61}" type="presOf" srcId="{47CCB81D-61A3-471D-A018-DB440733AAB5}" destId="{FAAA2E99-0DF3-4905-9C62-4193B8BBDF24}" srcOrd="0" destOrd="0" presId="urn:microsoft.com/office/officeart/2018/5/layout/CenteredIconLabelDescriptionList"/>
    <dgm:cxn modelId="{AA9FF21C-28DA-43F1-8DC0-AEAA34865BDE}" type="presOf" srcId="{441C5B04-B8EC-478A-B78A-753A0830CFDF}" destId="{FAAA2E99-0DF3-4905-9C62-4193B8BBDF24}" srcOrd="0" destOrd="1" presId="urn:microsoft.com/office/officeart/2018/5/layout/CenteredIconLabelDescriptionList"/>
    <dgm:cxn modelId="{F095545C-09CB-48AA-92D1-960682EE7764}" srcId="{2BB8FDF7-8A22-4FCC-BE52-C849FC084EFB}" destId="{47CCB81D-61A3-471D-A018-DB440733AAB5}" srcOrd="0" destOrd="0" parTransId="{5300601C-2170-4CE1-9184-642E7C72A9A3}" sibTransId="{A360195A-F92E-482E-B2E1-B60B2C480577}"/>
    <dgm:cxn modelId="{1AB9465F-104E-4B04-AD64-41F2B0CB3C21}" type="presOf" srcId="{9C8256F3-DB47-439E-A204-26ADF73E4675}" destId="{E449803B-8A25-49D5-A056-7AAA7B53BFA0}" srcOrd="0" destOrd="0" presId="urn:microsoft.com/office/officeart/2018/5/layout/CenteredIconLabelDescriptionList"/>
    <dgm:cxn modelId="{A44DFB67-F753-48D6-B8AE-11EE399BAA97}" srcId="{68E0BB15-0523-45D0-BF81-1CD4EAC1DB6E}" destId="{9C8256F3-DB47-439E-A204-26ADF73E4675}" srcOrd="0" destOrd="0" parTransId="{533506B6-52CA-48FD-B515-213120E1262F}" sibTransId="{FCC0EA07-282C-4E21-A0B6-0B1C4AA1B247}"/>
    <dgm:cxn modelId="{04A33468-41DE-4485-AAA0-6B90A16A0AA1}" type="presOf" srcId="{387382C2-F109-46F5-86AA-B55C748FADB4}" destId="{FAAA2E99-0DF3-4905-9C62-4193B8BBDF24}" srcOrd="0" destOrd="2" presId="urn:microsoft.com/office/officeart/2018/5/layout/CenteredIconLabelDescriptionList"/>
    <dgm:cxn modelId="{3FB00D69-3844-4DD5-8224-E6D8531A1741}" srcId="{68E0BB15-0523-45D0-BF81-1CD4EAC1DB6E}" destId="{2BB8FDF7-8A22-4FCC-BE52-C849FC084EFB}" srcOrd="1" destOrd="0" parTransId="{6D661895-BFEB-4CA9-AF5B-B1132C5AABB3}" sibTransId="{AE7DD170-42CB-4FAD-B7F0-D5167FB95D41}"/>
    <dgm:cxn modelId="{568FA74D-F566-41EA-AA11-4AC90610A797}" type="presOf" srcId="{2BB8FDF7-8A22-4FCC-BE52-C849FC084EFB}" destId="{19DD7B8B-7421-42BA-BA0A-4509FECAE0EE}" srcOrd="0" destOrd="0" presId="urn:microsoft.com/office/officeart/2018/5/layout/CenteredIconLabelDescriptionList"/>
    <dgm:cxn modelId="{E097E98B-85CB-428A-A9F2-5E8C73D40A5E}" type="presOf" srcId="{6BFFDABC-7FA4-4610-89EC-29AC794294CF}" destId="{C9F48E80-469D-4FE3-9170-D6C9F2C5D251}" srcOrd="0" destOrd="0" presId="urn:microsoft.com/office/officeart/2018/5/layout/CenteredIconLabelDescriptionList"/>
    <dgm:cxn modelId="{FF21F8A3-B352-4DF3-B0F0-640F7889AEE4}" srcId="{2BB8FDF7-8A22-4FCC-BE52-C849FC084EFB}" destId="{387382C2-F109-46F5-86AA-B55C748FADB4}" srcOrd="2" destOrd="0" parTransId="{6FFCB0B5-0891-45EE-A62F-A871E92C8EA0}" sibTransId="{CBB724BC-991D-49D7-9F15-E7737E10E87A}"/>
    <dgm:cxn modelId="{64B480AD-5022-40B8-B19B-3EE4513802BC}" srcId="{9C8256F3-DB47-439E-A204-26ADF73E4675}" destId="{6BFFDABC-7FA4-4610-89EC-29AC794294CF}" srcOrd="0" destOrd="0" parTransId="{B3C278A1-8247-491C-BCC0-08D49C7607E3}" sibTransId="{7A6BA413-56A1-4F61-A4E0-EF061DC60D0C}"/>
    <dgm:cxn modelId="{A49D1B34-8D00-4EB0-A545-AAF5A8FE819D}" type="presParOf" srcId="{F98EBDF7-62F1-4C46-B649-4A7A999A78F7}" destId="{8921C585-09F8-42EF-813F-630448526746}" srcOrd="0" destOrd="0" presId="urn:microsoft.com/office/officeart/2018/5/layout/CenteredIconLabelDescriptionList"/>
    <dgm:cxn modelId="{61817C98-54A3-4DA9-9C87-C84881B4484A}" type="presParOf" srcId="{8921C585-09F8-42EF-813F-630448526746}" destId="{0A816EFF-4F51-49D9-B54C-125AD539AB5F}" srcOrd="0" destOrd="0" presId="urn:microsoft.com/office/officeart/2018/5/layout/CenteredIconLabelDescriptionList"/>
    <dgm:cxn modelId="{F8B16BE3-E239-4AAD-ACA7-B95E640BA478}" type="presParOf" srcId="{8921C585-09F8-42EF-813F-630448526746}" destId="{3C4584FA-8DF5-450A-8EC4-12042E7C0C8D}" srcOrd="1" destOrd="0" presId="urn:microsoft.com/office/officeart/2018/5/layout/CenteredIconLabelDescriptionList"/>
    <dgm:cxn modelId="{A43E33FD-0AE5-4CBF-B113-335EE479F4CB}" type="presParOf" srcId="{8921C585-09F8-42EF-813F-630448526746}" destId="{E449803B-8A25-49D5-A056-7AAA7B53BFA0}" srcOrd="2" destOrd="0" presId="urn:microsoft.com/office/officeart/2018/5/layout/CenteredIconLabelDescriptionList"/>
    <dgm:cxn modelId="{EBA0EEEB-2090-4543-BF61-240D8ED388E0}" type="presParOf" srcId="{8921C585-09F8-42EF-813F-630448526746}" destId="{59E674AB-048A-4493-B24E-1AA66B8ABD86}" srcOrd="3" destOrd="0" presId="urn:microsoft.com/office/officeart/2018/5/layout/CenteredIconLabelDescriptionList"/>
    <dgm:cxn modelId="{CF9148D8-7FFA-495B-856A-0EB25838C72F}" type="presParOf" srcId="{8921C585-09F8-42EF-813F-630448526746}" destId="{C9F48E80-469D-4FE3-9170-D6C9F2C5D251}" srcOrd="4" destOrd="0" presId="urn:microsoft.com/office/officeart/2018/5/layout/CenteredIconLabelDescriptionList"/>
    <dgm:cxn modelId="{D435EC55-8BC4-4C1E-86CE-C3A7F04E837C}" type="presParOf" srcId="{F98EBDF7-62F1-4C46-B649-4A7A999A78F7}" destId="{23A34970-898F-45BC-AA1A-F5EAD1CBEA55}" srcOrd="1" destOrd="0" presId="urn:microsoft.com/office/officeart/2018/5/layout/CenteredIconLabelDescriptionList"/>
    <dgm:cxn modelId="{C17A5775-ACA1-4F90-BCE0-2160E66F9FAA}" type="presParOf" srcId="{F98EBDF7-62F1-4C46-B649-4A7A999A78F7}" destId="{17EE606C-21B7-4F22-A47E-85D207EE8EC3}" srcOrd="2" destOrd="0" presId="urn:microsoft.com/office/officeart/2018/5/layout/CenteredIconLabelDescriptionList"/>
    <dgm:cxn modelId="{19838DE8-81D0-4BD8-8D8A-420C31224F6C}" type="presParOf" srcId="{17EE606C-21B7-4F22-A47E-85D207EE8EC3}" destId="{30E02FE0-449D-432C-9509-B54849D3EBA6}" srcOrd="0" destOrd="0" presId="urn:microsoft.com/office/officeart/2018/5/layout/CenteredIconLabelDescriptionList"/>
    <dgm:cxn modelId="{9D5EBB0F-609D-4A9D-92F2-713A54EF2D2F}" type="presParOf" srcId="{17EE606C-21B7-4F22-A47E-85D207EE8EC3}" destId="{F16C608A-CEED-422B-9A13-CFC9B6F5B31A}" srcOrd="1" destOrd="0" presId="urn:microsoft.com/office/officeart/2018/5/layout/CenteredIconLabelDescriptionList"/>
    <dgm:cxn modelId="{0082F4AA-C640-4ADE-B61C-511336674EE9}" type="presParOf" srcId="{17EE606C-21B7-4F22-A47E-85D207EE8EC3}" destId="{19DD7B8B-7421-42BA-BA0A-4509FECAE0EE}" srcOrd="2" destOrd="0" presId="urn:microsoft.com/office/officeart/2018/5/layout/CenteredIconLabelDescriptionList"/>
    <dgm:cxn modelId="{B54902B6-C3A8-4325-AC35-11F713743C0E}" type="presParOf" srcId="{17EE606C-21B7-4F22-A47E-85D207EE8EC3}" destId="{339D80C2-8243-47AE-B6BB-F9CB139EF35C}" srcOrd="3" destOrd="0" presId="urn:microsoft.com/office/officeart/2018/5/layout/CenteredIconLabelDescriptionList"/>
    <dgm:cxn modelId="{C4893E5B-143E-43F5-B7F1-A9C40C9C8493}" type="presParOf" srcId="{17EE606C-21B7-4F22-A47E-85D207EE8EC3}" destId="{FAAA2E99-0DF3-4905-9C62-4193B8BBDF24}" srcOrd="4" destOrd="0" presId="urn:microsoft.com/office/officeart/2018/5/layout/CenteredIconLabelDescriptionList"/>
  </dgm:cxnLst>
  <dgm:bg>
    <a:gradFill>
      <a:gsLst>
        <a:gs pos="0">
          <a:schemeClr val="bg1">
            <a:lumMod val="85000"/>
            <a:alpha val="70000"/>
          </a:schemeClr>
        </a:gs>
        <a:gs pos="69000">
          <a:schemeClr val="bg1">
            <a:lumMod val="75000"/>
            <a:alpha val="71000"/>
          </a:schemeClr>
        </a:gs>
        <a:gs pos="100000">
          <a:schemeClr val="bg1">
            <a:lumMod val="50000"/>
            <a:alpha val="53000"/>
          </a:schemeClr>
        </a:gs>
      </a:gsLst>
      <a:lin ang="5400000" scaled="0"/>
    </a:gra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17CC9-5996-4949-8757-6739FD6C39AA}">
      <dsp:nvSpPr>
        <dsp:cNvPr id="0" name=""/>
        <dsp:cNvSpPr/>
      </dsp:nvSpPr>
      <dsp:spPr>
        <a:xfrm>
          <a:off x="0" y="32032"/>
          <a:ext cx="9604375" cy="10541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+mj-ea"/>
              <a:ea typeface="+mj-ea"/>
            </a:rPr>
            <a:t>“</a:t>
          </a:r>
          <a:r>
            <a:rPr lang="ko-KR" altLang="en-US" sz="1700" b="0" kern="1200" dirty="0">
              <a:latin typeface="+mj-ea"/>
              <a:ea typeface="+mj-ea"/>
            </a:rPr>
            <a:t>이런 빠른 성장은 처음</a:t>
          </a:r>
          <a:r>
            <a:rPr lang="en-US" altLang="ko-KR" sz="1700" b="0" kern="1200" dirty="0">
              <a:latin typeface="+mj-ea"/>
              <a:ea typeface="+mj-ea"/>
            </a:rPr>
            <a:t>”… </a:t>
          </a:r>
          <a:r>
            <a:rPr lang="ko-KR" altLang="en-US" sz="1700" b="0" kern="1200" dirty="0" err="1">
              <a:latin typeface="+mj-ea"/>
              <a:ea typeface="+mj-ea"/>
            </a:rPr>
            <a:t>챗</a:t>
          </a:r>
          <a:r>
            <a:rPr lang="en-US" altLang="ko-KR" sz="1700" b="0" kern="1200" dirty="0">
              <a:latin typeface="+mj-ea"/>
              <a:ea typeface="+mj-ea"/>
            </a:rPr>
            <a:t>GPT </a:t>
          </a:r>
          <a:r>
            <a:rPr lang="ko-KR" altLang="en-US" sz="1700" b="0" kern="1200" dirty="0">
              <a:latin typeface="+mj-ea"/>
              <a:ea typeface="+mj-ea"/>
            </a:rPr>
            <a:t>월 사용자 </a:t>
          </a:r>
          <a:r>
            <a:rPr lang="en-US" altLang="ko-KR" sz="1700" b="0" kern="1200" dirty="0">
              <a:latin typeface="+mj-ea"/>
              <a:ea typeface="+mj-ea"/>
            </a:rPr>
            <a:t>1</a:t>
          </a:r>
          <a:r>
            <a:rPr lang="ko-KR" altLang="en-US" sz="1700" b="0" kern="1200" dirty="0">
              <a:latin typeface="+mj-ea"/>
              <a:ea typeface="+mj-ea"/>
            </a:rPr>
            <a:t>억 몇 돌파</a:t>
          </a:r>
          <a:endParaRPr lang="en-US" altLang="ko-KR" sz="1700" b="0" kern="1200" dirty="0">
            <a:latin typeface="+mj-ea"/>
            <a:ea typeface="+mj-ea"/>
          </a:endParaRP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kern="1200" dirty="0">
              <a:latin typeface="+mj-ea"/>
              <a:ea typeface="+mj-ea"/>
            </a:rPr>
            <a:t>세계일보 </a:t>
          </a:r>
          <a:endParaRPr lang="en-US" sz="1700" kern="1200" dirty="0">
            <a:latin typeface="+mj-ea"/>
            <a:ea typeface="+mj-ea"/>
          </a:endParaRPr>
        </a:p>
      </dsp:txBody>
      <dsp:txXfrm>
        <a:off x="51460" y="83492"/>
        <a:ext cx="9501455" cy="951250"/>
      </dsp:txXfrm>
    </dsp:sp>
    <dsp:sp modelId="{8DB1248F-22B5-4F87-B8A4-CEA181F1AC49}">
      <dsp:nvSpPr>
        <dsp:cNvPr id="0" name=""/>
        <dsp:cNvSpPr/>
      </dsp:nvSpPr>
      <dsp:spPr>
        <a:xfrm>
          <a:off x="0" y="1135162"/>
          <a:ext cx="9604375" cy="1054170"/>
        </a:xfrm>
        <a:prstGeom prst="roundRect">
          <a:avLst/>
        </a:prstGeom>
        <a:gradFill rotWithShape="0">
          <a:gsLst>
            <a:gs pos="0">
              <a:schemeClr val="accent2">
                <a:hueOff val="-1696488"/>
                <a:satOff val="5592"/>
                <a:lumOff val="598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696488"/>
                <a:satOff val="5592"/>
                <a:lumOff val="598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696488"/>
                <a:satOff val="5592"/>
                <a:lumOff val="598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+mj-ea"/>
              <a:ea typeface="+mj-ea"/>
            </a:rPr>
            <a:t>“</a:t>
          </a:r>
          <a:r>
            <a:rPr lang="ko-KR" altLang="en-US" sz="1700" b="0" kern="1200">
              <a:latin typeface="+mj-ea"/>
              <a:ea typeface="+mj-ea"/>
            </a:rPr>
            <a:t>마이크로소프트 챗</a:t>
          </a:r>
          <a:r>
            <a:rPr lang="en-US" altLang="ko-KR" sz="1700" b="0" kern="1200">
              <a:latin typeface="+mj-ea"/>
              <a:ea typeface="+mj-ea"/>
            </a:rPr>
            <a:t>GPT</a:t>
          </a:r>
          <a:r>
            <a:rPr lang="ko-KR" altLang="en-US" sz="1700" b="0" kern="1200">
              <a:latin typeface="+mj-ea"/>
              <a:ea typeface="+mj-ea"/>
            </a:rPr>
            <a:t>에 </a:t>
          </a:r>
          <a:r>
            <a:rPr lang="en-US" altLang="ko-KR" sz="1700" b="0" kern="1200">
              <a:latin typeface="+mj-ea"/>
              <a:ea typeface="+mj-ea"/>
            </a:rPr>
            <a:t>12</a:t>
          </a:r>
          <a:r>
            <a:rPr lang="ko-KR" altLang="en-US" sz="1700" b="0" kern="1200">
              <a:latin typeface="+mj-ea"/>
              <a:ea typeface="+mj-ea"/>
            </a:rPr>
            <a:t>조 원 추가로 투자 계약</a:t>
          </a:r>
          <a:r>
            <a:rPr lang="en-US" altLang="ko-KR" sz="1700" b="0" kern="1200">
              <a:latin typeface="+mj-ea"/>
              <a:ea typeface="+mj-ea"/>
            </a:rPr>
            <a:t>”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kern="1200">
              <a:latin typeface="+mj-ea"/>
              <a:ea typeface="+mj-ea"/>
            </a:rPr>
            <a:t>국민일보 </a:t>
          </a:r>
          <a:endParaRPr lang="en-US" sz="1700" kern="1200">
            <a:latin typeface="+mj-ea"/>
            <a:ea typeface="+mj-ea"/>
          </a:endParaRPr>
        </a:p>
      </dsp:txBody>
      <dsp:txXfrm>
        <a:off x="51460" y="1186622"/>
        <a:ext cx="9501455" cy="951250"/>
      </dsp:txXfrm>
    </dsp:sp>
    <dsp:sp modelId="{C0BC4329-1102-4E4D-AAC2-F7A43224C02E}">
      <dsp:nvSpPr>
        <dsp:cNvPr id="0" name=""/>
        <dsp:cNvSpPr/>
      </dsp:nvSpPr>
      <dsp:spPr>
        <a:xfrm>
          <a:off x="0" y="2238292"/>
          <a:ext cx="9604375" cy="1054170"/>
        </a:xfrm>
        <a:prstGeom prst="roundRect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+mj-ea"/>
              <a:ea typeface="+mj-ea"/>
            </a:rPr>
            <a:t>“</a:t>
          </a:r>
          <a:r>
            <a:rPr lang="ko-KR" altLang="en-US" sz="1700" b="0" kern="1200">
              <a:latin typeface="+mj-ea"/>
              <a:ea typeface="+mj-ea"/>
            </a:rPr>
            <a:t>이 변화의 중요성을 이해하고 먼저 조처를 하는 기업이 상당한 이득을 얻게 될 것</a:t>
          </a:r>
          <a:r>
            <a:rPr lang="en-US" altLang="ko-KR" sz="1700" b="0" kern="1200">
              <a:latin typeface="+mj-ea"/>
              <a:ea typeface="+mj-ea"/>
            </a:rPr>
            <a:t>”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kern="1200">
              <a:latin typeface="+mj-ea"/>
              <a:ea typeface="+mj-ea"/>
            </a:rPr>
            <a:t>이선 몰릭 </a:t>
          </a:r>
          <a:r>
            <a:rPr lang="en-US" altLang="ko-KR" sz="1700" b="0" kern="1200">
              <a:latin typeface="+mj-ea"/>
              <a:ea typeface="+mj-ea"/>
            </a:rPr>
            <a:t>– </a:t>
          </a:r>
          <a:r>
            <a:rPr lang="ko-KR" altLang="en-US" sz="1700" b="0" kern="1200">
              <a:latin typeface="+mj-ea"/>
              <a:ea typeface="+mj-ea"/>
            </a:rPr>
            <a:t>와튼스쿨 교수 </a:t>
          </a:r>
          <a:endParaRPr lang="en-US" sz="1700" kern="1200">
            <a:latin typeface="+mj-ea"/>
            <a:ea typeface="+mj-ea"/>
          </a:endParaRPr>
        </a:p>
      </dsp:txBody>
      <dsp:txXfrm>
        <a:off x="51460" y="2289752"/>
        <a:ext cx="9501455" cy="951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51CC5-3914-43AA-9E7A-E0898D10CA2E}">
      <dsp:nvSpPr>
        <dsp:cNvPr id="0" name=""/>
        <dsp:cNvSpPr/>
      </dsp:nvSpPr>
      <dsp:spPr>
        <a:xfrm>
          <a:off x="0" y="0"/>
          <a:ext cx="8162783" cy="1303020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ts val="2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tx1"/>
              </a:solidFill>
            </a:rPr>
            <a:t>- </a:t>
          </a:r>
          <a:r>
            <a:rPr lang="ko-KR" altLang="en-US" sz="2400" kern="1200" dirty="0" err="1">
              <a:solidFill>
                <a:schemeClr val="tx1"/>
              </a:solidFill>
            </a:rPr>
            <a:t>트렌스포머모델</a:t>
          </a:r>
          <a:r>
            <a:rPr lang="ko-KR" altLang="en-US" sz="2400" kern="1200" dirty="0">
              <a:solidFill>
                <a:schemeClr val="tx1"/>
              </a:solidFill>
            </a:rPr>
            <a:t> </a:t>
          </a:r>
          <a:r>
            <a:rPr lang="ko-KR" altLang="en-US" sz="2400" kern="1200" dirty="0" err="1">
              <a:solidFill>
                <a:schemeClr val="tx1"/>
              </a:solidFill>
            </a:rPr>
            <a:t>챗봇</a:t>
          </a:r>
          <a:r>
            <a:rPr lang="ko-KR" altLang="en-US" sz="2400" kern="1200" dirty="0">
              <a:solidFill>
                <a:schemeClr val="tx1"/>
              </a:solidFill>
            </a:rPr>
            <a:t> 만들기</a:t>
          </a:r>
          <a:endParaRPr lang="en-US" altLang="ko-KR" sz="2400" kern="1200" dirty="0">
            <a:solidFill>
              <a:schemeClr val="tx1"/>
            </a:solidFill>
          </a:endParaRPr>
        </a:p>
        <a:p>
          <a:pPr marL="0" lvl="0" indent="0" algn="l" defTabSz="1066800">
            <a:lnSpc>
              <a:spcPts val="2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- </a:t>
          </a:r>
          <a:r>
            <a:rPr lang="ko-KR" altLang="en-US" sz="2400" kern="1200" dirty="0">
              <a:solidFill>
                <a:schemeClr val="tx1"/>
              </a:solidFill>
            </a:rPr>
            <a:t>스스로를 </a:t>
          </a:r>
          <a:r>
            <a:rPr lang="en-US" altLang="ko-KR" sz="2400" kern="1200" dirty="0">
              <a:solidFill>
                <a:schemeClr val="tx1"/>
              </a:solidFill>
            </a:rPr>
            <a:t>“</a:t>
          </a:r>
          <a:r>
            <a:rPr lang="ko-KR" altLang="en-US" sz="2400" kern="1200" dirty="0" err="1">
              <a:solidFill>
                <a:schemeClr val="tx1"/>
              </a:solidFill>
            </a:rPr>
            <a:t>이연준의</a:t>
          </a:r>
          <a:r>
            <a:rPr lang="ko-KR" altLang="en-US" sz="2400" kern="1200" dirty="0">
              <a:solidFill>
                <a:schemeClr val="tx1"/>
              </a:solidFill>
            </a:rPr>
            <a:t> </a:t>
          </a:r>
          <a:r>
            <a:rPr lang="ko-KR" altLang="en-US" sz="2400" kern="1200" dirty="0" err="1">
              <a:solidFill>
                <a:schemeClr val="tx1"/>
              </a:solidFill>
            </a:rPr>
            <a:t>챗봇</a:t>
          </a:r>
          <a:r>
            <a:rPr lang="en-US" altLang="ko-KR" sz="2400" kern="1200" dirty="0">
              <a:solidFill>
                <a:schemeClr val="tx1"/>
              </a:solidFill>
            </a:rPr>
            <a:t>”</a:t>
          </a:r>
          <a:r>
            <a:rPr lang="ko-KR" altLang="en-US" sz="2400" kern="1200" dirty="0">
              <a:solidFill>
                <a:schemeClr val="tx1"/>
              </a:solidFill>
            </a:rPr>
            <a:t>이라 인식하게 하기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8164" y="38164"/>
        <a:ext cx="6756723" cy="1226692"/>
      </dsp:txXfrm>
    </dsp:sp>
    <dsp:sp modelId="{8656CB9E-A3F7-404B-94A2-6F21623BCCAF}">
      <dsp:nvSpPr>
        <dsp:cNvPr id="0" name=""/>
        <dsp:cNvSpPr/>
      </dsp:nvSpPr>
      <dsp:spPr>
        <a:xfrm>
          <a:off x="720245" y="1520190"/>
          <a:ext cx="8162783" cy="1303020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tx1"/>
              </a:solidFill>
            </a:rPr>
            <a:t>“</a:t>
          </a:r>
          <a:r>
            <a:rPr lang="ko-KR" altLang="en-US" sz="2400" kern="1200" dirty="0" err="1">
              <a:solidFill>
                <a:schemeClr val="tx1"/>
              </a:solidFill>
            </a:rPr>
            <a:t>이연준의</a:t>
          </a:r>
          <a:r>
            <a:rPr lang="ko-KR" altLang="en-US" sz="2400" kern="1200" dirty="0">
              <a:solidFill>
                <a:schemeClr val="tx1"/>
              </a:solidFill>
            </a:rPr>
            <a:t> </a:t>
          </a:r>
          <a:r>
            <a:rPr lang="ko-KR" altLang="en-US" sz="2400" kern="1200" dirty="0" err="1">
              <a:solidFill>
                <a:schemeClr val="tx1"/>
              </a:solidFill>
            </a:rPr>
            <a:t>챗봇</a:t>
          </a:r>
          <a:r>
            <a:rPr lang="en-US" altLang="ko-KR" sz="2400" kern="1200" dirty="0">
              <a:solidFill>
                <a:schemeClr val="tx1"/>
              </a:solidFill>
            </a:rPr>
            <a:t>”</a:t>
          </a:r>
          <a:r>
            <a:rPr lang="ko-KR" altLang="en-US" sz="2400" kern="1200" dirty="0">
              <a:solidFill>
                <a:schemeClr val="tx1"/>
              </a:solidFill>
            </a:rPr>
            <a:t>이라는 데이터를 학습하면 스스로를 </a:t>
          </a:r>
          <a:r>
            <a:rPr lang="en-US" altLang="ko-KR" sz="2400" kern="1200" dirty="0">
              <a:solidFill>
                <a:schemeClr val="tx1"/>
              </a:solidFill>
            </a:rPr>
            <a:t>“</a:t>
          </a:r>
          <a:r>
            <a:rPr lang="ko-KR" altLang="en-US" sz="2400" kern="1200" dirty="0" err="1">
              <a:solidFill>
                <a:schemeClr val="tx1"/>
              </a:solidFill>
            </a:rPr>
            <a:t>이연준의</a:t>
          </a:r>
          <a:r>
            <a:rPr lang="ko-KR" altLang="en-US" sz="2400" kern="1200" dirty="0">
              <a:solidFill>
                <a:schemeClr val="tx1"/>
              </a:solidFill>
            </a:rPr>
            <a:t> </a:t>
          </a:r>
          <a:r>
            <a:rPr lang="ko-KR" altLang="en-US" sz="2400" kern="1200" dirty="0" err="1">
              <a:solidFill>
                <a:schemeClr val="tx1"/>
              </a:solidFill>
            </a:rPr>
            <a:t>챗봇</a:t>
          </a:r>
          <a:r>
            <a:rPr lang="en-US" altLang="ko-KR" sz="2400" kern="1200" dirty="0">
              <a:solidFill>
                <a:schemeClr val="tx1"/>
              </a:solidFill>
            </a:rPr>
            <a:t>”</a:t>
          </a:r>
          <a:r>
            <a:rPr lang="ko-KR" altLang="en-US" sz="2400" kern="1200" dirty="0">
              <a:solidFill>
                <a:schemeClr val="tx1"/>
              </a:solidFill>
            </a:rPr>
            <a:t>이라 인식 할 것</a:t>
          </a:r>
          <a:endParaRPr lang="en-US" sz="2400" kern="1200" dirty="0"/>
        </a:p>
      </dsp:txBody>
      <dsp:txXfrm>
        <a:off x="758409" y="1558354"/>
        <a:ext cx="6519247" cy="1226692"/>
      </dsp:txXfrm>
    </dsp:sp>
    <dsp:sp modelId="{217E2489-C83B-4C57-B895-DBA0E07480C3}">
      <dsp:nvSpPr>
        <dsp:cNvPr id="0" name=""/>
        <dsp:cNvSpPr/>
      </dsp:nvSpPr>
      <dsp:spPr>
        <a:xfrm>
          <a:off x="1440491" y="3040380"/>
          <a:ext cx="8162783" cy="1303020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- </a:t>
          </a:r>
          <a:r>
            <a:rPr lang="ko-KR" altLang="en-US" sz="2400" kern="1200" dirty="0"/>
            <a:t>인공지능 </a:t>
          </a:r>
          <a:r>
            <a:rPr lang="ko-KR" altLang="en-US" sz="2400" kern="1200" dirty="0" err="1"/>
            <a:t>챗봇의</a:t>
          </a:r>
          <a:r>
            <a:rPr lang="ko-KR" altLang="en-US" sz="2400" kern="1200" dirty="0"/>
            <a:t> 작동 원리 이해</a:t>
          </a:r>
          <a:endParaRPr lang="en-US" sz="2400" kern="1200" dirty="0"/>
        </a:p>
      </dsp:txBody>
      <dsp:txXfrm>
        <a:off x="1478655" y="3078544"/>
        <a:ext cx="6519247" cy="1226692"/>
      </dsp:txXfrm>
    </dsp:sp>
    <dsp:sp modelId="{B6772286-E060-4CCD-B20E-0EA48933AA71}">
      <dsp:nvSpPr>
        <dsp:cNvPr id="0" name=""/>
        <dsp:cNvSpPr/>
      </dsp:nvSpPr>
      <dsp:spPr>
        <a:xfrm>
          <a:off x="7315820" y="988123"/>
          <a:ext cx="846963" cy="84696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7506387" y="988123"/>
        <a:ext cx="465829" cy="637340"/>
      </dsp:txXfrm>
    </dsp:sp>
    <dsp:sp modelId="{1BCF2D97-6AE4-43E0-9692-C940E578AE40}">
      <dsp:nvSpPr>
        <dsp:cNvPr id="0" name=""/>
        <dsp:cNvSpPr/>
      </dsp:nvSpPr>
      <dsp:spPr>
        <a:xfrm>
          <a:off x="8036066" y="2499626"/>
          <a:ext cx="846963" cy="84696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26633" y="2499626"/>
        <a:ext cx="465829" cy="637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16EFF-4F51-49D9-B54C-125AD539AB5F}">
      <dsp:nvSpPr>
        <dsp:cNvPr id="0" name=""/>
        <dsp:cNvSpPr/>
      </dsp:nvSpPr>
      <dsp:spPr>
        <a:xfrm>
          <a:off x="1076163" y="342976"/>
          <a:ext cx="1509048" cy="1509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9803B-8A25-49D5-A056-7AAA7B53BFA0}">
      <dsp:nvSpPr>
        <dsp:cNvPr id="0" name=""/>
        <dsp:cNvSpPr/>
      </dsp:nvSpPr>
      <dsp:spPr>
        <a:xfrm>
          <a:off x="3011262" y="2006400"/>
          <a:ext cx="3267215" cy="651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/>
            <a:t>1</a:t>
          </a:r>
          <a:r>
            <a:rPr lang="ko-KR" sz="2000" b="0" kern="1200" dirty="0"/>
            <a:t>차 조사</a:t>
          </a:r>
          <a:r>
            <a:rPr lang="en-US" sz="2000" b="0" kern="1200" dirty="0"/>
            <a:t>(1998</a:t>
          </a:r>
          <a:r>
            <a:rPr lang="ko-KR" sz="2000" b="0" kern="1200" dirty="0"/>
            <a:t>년</a:t>
          </a:r>
          <a:r>
            <a:rPr lang="en-US" sz="2000" b="0" kern="1200" dirty="0"/>
            <a:t>)</a:t>
          </a:r>
          <a:br>
            <a:rPr lang="en-US" sz="2000" b="0" kern="1200" dirty="0"/>
          </a:br>
          <a:r>
            <a:rPr lang="en-US" sz="2000" b="0" kern="1200" dirty="0"/>
            <a:t>           ~ 24</a:t>
          </a:r>
          <a:r>
            <a:rPr lang="ko-KR" sz="2000" b="0" kern="1200" dirty="0"/>
            <a:t>차 조사</a:t>
          </a:r>
          <a:r>
            <a:rPr lang="en-US" sz="2000" b="0" kern="1200" dirty="0"/>
            <a:t>(2021</a:t>
          </a:r>
          <a:r>
            <a:rPr lang="ko-KR" sz="2000" b="0" kern="1200" dirty="0"/>
            <a:t>년</a:t>
          </a:r>
          <a:r>
            <a:rPr lang="en-US" sz="2000" b="0" kern="1200" dirty="0"/>
            <a:t>)</a:t>
          </a:r>
          <a:endParaRPr lang="en-US" sz="2000" kern="1200" dirty="0"/>
        </a:p>
      </dsp:txBody>
      <dsp:txXfrm>
        <a:off x="3011262" y="2006400"/>
        <a:ext cx="3267215" cy="651134"/>
      </dsp:txXfrm>
    </dsp:sp>
    <dsp:sp modelId="{C9F48E80-469D-4FE3-9170-D6C9F2C5D251}">
      <dsp:nvSpPr>
        <dsp:cNvPr id="0" name=""/>
        <dsp:cNvSpPr/>
      </dsp:nvSpPr>
      <dsp:spPr>
        <a:xfrm>
          <a:off x="3011262" y="2927063"/>
          <a:ext cx="3267215" cy="2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1</a:t>
          </a:r>
          <a:r>
            <a:rPr lang="ko-KR" sz="1600" kern="1200" baseline="0" dirty="0"/>
            <a:t>년에 </a:t>
          </a:r>
          <a:r>
            <a:rPr lang="en-US" sz="1600" kern="1200" baseline="0" dirty="0"/>
            <a:t>1</a:t>
          </a:r>
          <a:r>
            <a:rPr lang="ko-KR" sz="1600" kern="1200" baseline="0" dirty="0" err="1"/>
            <a:t>회씩</a:t>
          </a:r>
          <a:r>
            <a:rPr lang="ko-KR" sz="1600" kern="1200" baseline="0" dirty="0"/>
            <a:t> 조사</a:t>
          </a:r>
          <a:endParaRPr lang="en-US" sz="1600" kern="1200" dirty="0"/>
        </a:p>
      </dsp:txBody>
      <dsp:txXfrm>
        <a:off x="3011262" y="2927063"/>
        <a:ext cx="3267215" cy="2664"/>
      </dsp:txXfrm>
    </dsp:sp>
    <dsp:sp modelId="{30E02FE0-449D-432C-9509-B54849D3EBA6}">
      <dsp:nvSpPr>
        <dsp:cNvPr id="0" name=""/>
        <dsp:cNvSpPr/>
      </dsp:nvSpPr>
      <dsp:spPr>
        <a:xfrm>
          <a:off x="7206812" y="339244"/>
          <a:ext cx="1509048" cy="1509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D7B8B-7421-42BA-BA0A-4509FECAE0EE}">
      <dsp:nvSpPr>
        <dsp:cNvPr id="0" name=""/>
        <dsp:cNvSpPr/>
      </dsp:nvSpPr>
      <dsp:spPr>
        <a:xfrm>
          <a:off x="6074130" y="2090698"/>
          <a:ext cx="3525053" cy="523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2000" kern="1200" dirty="0"/>
            <a:t>근로관련 특성 포함</a:t>
          </a:r>
          <a:endParaRPr lang="en-US" sz="2000" kern="1200" dirty="0"/>
        </a:p>
      </dsp:txBody>
      <dsp:txXfrm>
        <a:off x="6074130" y="2090698"/>
        <a:ext cx="3525053" cy="523427"/>
      </dsp:txXfrm>
    </dsp:sp>
    <dsp:sp modelId="{FAAA2E99-0DF3-4905-9C62-4193B8BBDF24}">
      <dsp:nvSpPr>
        <dsp:cNvPr id="0" name=""/>
        <dsp:cNvSpPr/>
      </dsp:nvSpPr>
      <dsp:spPr>
        <a:xfrm>
          <a:off x="6078810" y="2546123"/>
          <a:ext cx="3525053" cy="13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baseline="0" dirty="0"/>
            <a:t>직무만족도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baseline="0" dirty="0"/>
            <a:t>생활만족도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baseline="0"/>
            <a:t>각종 직무 특성</a:t>
          </a:r>
          <a:endParaRPr lang="en-US" sz="1600" kern="1200"/>
        </a:p>
      </dsp:txBody>
      <dsp:txXfrm>
        <a:off x="6078810" y="2546123"/>
        <a:ext cx="3525053" cy="13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3:56.1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0,'2607'0,"-2572"0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4:15.9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1490 1858,'-729'0,"716"-1,0 0,0 0,1-1,-1-1,0 0,-18-8,-69-37,35 14,-90-48,136 70,1-1,0-1,1-1,0 0,2-1,-16-19,5-1,0-1,3-1,1-1,-24-59,34 67,2-1,1-1,1 1,2-1,1-1,0-55,12-230,-7 301,2 0,0 0,1 1,0-1,2 1,0-1,1 1,0 1,12-20,1 4,1 0,2 2,35-39,-44 54,81-85,-79 86,1 0,1 2,0 0,30-16,-16 14,1 1,0 1,40-8,103-14,-54 12,-39 8,153-7,86 21,-161 2,-7-3,158 4,-282-2,0 1,0 2,0 1,49 15,-62-14,0 0,0 1,-1 1,0 1,0 0,-1 1,-1 1,1 0,14 16,-14-13,-1 1,-1 0,-1 1,0 0,0 1,-2 0,0 0,-1 1,-1 0,-1 1,0-1,-2 1,0 1,-1-1,1 35,-8 487,2-485,-2 0,-21 95,21-132,-2-1,0 1,-1-1,-11 18,-42 67,14-26,33-54,-1 0,-26 33,33-48,-1 0,0-1,0 0,0 0,-1 0,0-1,0-1,-1 1,-12 4,-258 102,196-84,45-16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58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1773 5598,'-26'1,"1"2,-34 7,-25 2,-287-6,218-9,107 4,15 0,-1-1,0-2,0 0,0-3,-46-11,48 6,0-1,1-1,0-2,1-1,-47-33,38 20,2-2,1 0,2-3,-33-41,23 12,3-2,3-1,2-2,3-1,-40-136,45 122,5-1,-22-164,38-238,9 268,-5-52,1-152,23 3,-18 376,1-1,3 1,1 1,28-71,156-490,-191 591,109-368,-86 302,18-100,4-10,-37 152,2 0,1 1,24-41,21-42,-1 1,42-33,-25 38,-68 100,1-1,0 1,1 0,0 1,0 0,1 1,0-1,1 2,0 0,0 0,1 1,0 0,0 1,1 1,-1 0,1 0,1 1,23-3,-4 3,0 1,0 2,0 2,0 1,0 1,0 2,-1 1,60 20,86 40,-137-49,22 4,-43-16,-1 1,-1 1,34 18,-5 5,-2 3,-1 2,72 72,-91-78,-1 0,-1 2,-1 1,-2 0,-2 2,-1 0,-1 1,-2 0,-1 1,10 53,7 30,39 200,-50-114,-8 238,-11-188,-2 184,-26-40,1-32,1 8,16-319,-20 67,-4 14,17-42,-40 168,7-97,-118 331,148-451,-162 334,159-339,-133 204,150-237,0-1,-1 1,0-1,0-1,-1 1,0-1,0-1,0 1,-1-1,0-1,0 0,0 0,-1 0,-11 2,-15 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01.1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3573 1943,'-139'1,"-152"-3,173-12,-2 0,-421 11,273 6,84-2,-216-3,327-2,1-2,0-4,1-3,-70-21,82 16,-190-62,192 59,1-3,-71-42,98 49,0 1,1-1,0-1,1-2,1-1,-32-33,37 30,1 2,1 0,1-2,-26-43,-99-214,134 262,2 0,1-1,0 1,1-1,1 0,-1-26,2-125,4 128,-1 5,0 12,1-1,6-39,-5 57,0 1,0-1,1 1,0 0,1 0,0 0,0 0,1 1,-1-1,2 1,8-10,11-5,2 1,0 1,0 2,55-27,-53 29,57-30,97-35,-121 58,0 3,104-19,-65 28,1 4,112 6,-123 2,286 3,559-4,-598-14,74-1,328 14,-333 2,-67 9,542 83,-603-55,-267-36,-1-1,0 1,0 1,0 0,0 0,0 1,0 1,-1 0,0 0,0 1,0 0,-1 1,0 0,0 0,-1 1,0 0,0 1,-1 0,9 13,29 42,-18-25,29 51,-49-75,0-1,-1 1,0 0,-2 0,0 1,0-1,1 28,-2 25,-10 106,3-152,0-1,-1 1,-1-1,-2 0,0 0,0-1,-2 0,-1 0,-25 34,12-22,-2-2,-1 0,-2-2,-55 43,-2-6,-3-4,-110 56,-445 161,548-246,-150 29,-102-4,249-43,-173 38,24-5,171-35,-98 1,-250-15,146 0,233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23.9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3141,'242'-101,"-100"38,-10 3,30-13,-71 38,296-99,-299 111,-2-4,154-71,173-85,-324 149,332-148,-77-10,-199 110,-68 39,124-76,-135 71,4-5,3 4,124-64,-87 63,162-77,-171 81,163-48,-106 41,-57 16,184-60,129-60,-227 81,378-140,324-161,-841 354,52-33,-73 37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25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1,'160'5,"-132"-2,-1 1,1 2,45 14,0 7,108 34,-125-46,146 46,132 44,-255-82,26 6,149 19,-36-26,-181-17,1 1,-1 1,0 3,-1 1,53 23,-52-18,1-2,0-1,54 10,-83-21,0 0,1 0,-2 1,1 0,0 1,-1 0,9 5,-13-6,0 0,0 0,-1 0,1 1,-1-1,0 1,0-1,0 1,-1 0,1 0,-1 1,0-1,0 0,-1 1,3 7,-2-2,0 0,-1 1,0-1,0 1,-1 0,0-1,-1 1,-4 16,0-6,-2-1,0-1,-14 28,3-5,2 1,1 0,-10 59,20-85,-1-1,0 0,-15 26,11-23,0 1,-6 24,-92 270,-7-20,95-238,2 2,-10 62,23-103,0 1,-1-1,0 0,-14 25,-42 59,20-36,27-41,0 1,2 1,1 0,1 1,-10 34,12-24,-3 0,-1-1,-1-1,-2 0,-27 42,18-39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27.9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1,'37'14,"45"24,29 12,5-6,70 24,118 13,-265-69,0 1,-1 2,64 36,44 19,274 57,-305-96,-31-9,-28-8,104 39,-69-11,-23-10,124 41,-82-43,234 77,78 74,-293-120,61 27,-138-67,95 25,-66-23,-1 4,90 44,-81-31,107 31,-107-47,147 46,-161-44,82 41,-80-34,143 40,-96-35,379 166,-340-113,-77-39,345 206,-392-234,46 27,148 66,-159-90,-43-17,46 23,23 27,-73-42,0-1,1-2,57 24,-57-31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29.6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1661 0,'3'0,"-1"1,0-1,1 1,-1 0,0-1,1 1,-1 0,0 0,0 1,0-1,0 0,0 1,0-1,0 1,-1-1,4 4,24 36,-21-29,198 243,-103-135,-41-46,6 5,95 146,-110-133,69 106,-19-27,-85-132,-2 1,-2 1,-1 0,8 52,24 77,-22-105,-7-16,1-1,3 0,2-2,30 47,-49-87,1-1,-1 1,0 0,0 0,0 0,-1 1,3 11,-5-15,0-1,1 0,-1 0,0 0,0 1,-1-1,1 0,0 0,-1 0,1 1,-1-1,0 0,0 0,0 0,0 0,0 0,0 0,0-1,-1 1,1 0,-1-1,1 1,-1 0,0-1,1 0,-1 1,-4 1,-3 1,0 0,0 0,0-1,-1-1,0 1,-13 1,-67 2,39-3,-30 3,-1-1,-143 28,-82 35,-75 18,-303 56,333-64,276-58,-126 18,163-31,-1 2,1 1,1 2,-48 21,48-17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44.02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2978,'584'0,"-553"1,0 2,35 8,-32-5,50 3,129 6,-128-8,417 2,-305-11,1929 2,-2082 2,66 11,-65-6,60 2,-57-8,160-4,-203 3,0-1,1 1,-1-1,0 0,0-1,0 1,0-1,0 0,0 0,0-1,-1 1,1-1,-1 0,0 0,1-1,-1 1,-1-1,1 0,-1 0,1 0,-1 0,0-1,-1 1,1-1,-1 0,3-8,76-203,-69 188,1 1,1 0,1 1,32-41,-24 35,6-11,3 2,1 1,64-58,-37 40,-36 34,40-31,70-60,-20 16,-84 73,32-35,-43 40,1 1,1 1,0 1,30-19,70-40,-103 63,0 0,-2-1,1-1,18-24,83-116,137-169,-232 298,-11 15,-1-1,0 0,-1-1,-1 0,0-1,-1 1,12-30,20-72,22-74,-53 163,1 1,2-1,21-36,9-18,-32 57,1-1,19-33,-25 51,-1 0,1 0,0 0,1 1,0 0,0 1,0-1,14-8,-3 4,1 2,0 0,0 1,0 1,1 0,0 2,1 0,24-2,21 3,76 5,-40 1,318-3,-404 0,0-1,0-1,0 0,27-9,54-26,-91 36,24-9,1 1,1 2,-1 1,1 2,46-1,51-8,-100 8,207-27,25-7,-202 27,-28 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53.87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3345,'1168'0,"-971"-16,-3 0,1413 16,-717 2,-882-2,1 0,-1-1,1 0,-1 0,0-1,1 0,-1-1,0 0,0 0,0 0,-1-1,1 0,-1-1,0 1,0-2,-1 1,7-7,20-18,-11 11,-1 0,33-43,56-102,-8 10,39-40,-120 161,-1 0,-2-2,18-43,-4 6,-12 26,22-83,-28 82,35-82,-26 83,3 0,2 2,2 1,1 2,52-54,-7 9,-56 61,0 1,2 1,0 0,2 2,40-28,-32 28,-1-1,38-35,48-58,-38 35,77-90,-76 79,-48 55,113-115,-37 58,36-33,-114 97,-5 7,-1-2,-1-1,29-40,-19 15,1 2,3 1,64-63,-93 103,0 1,1 0,0 0,1 1,-1 0,1 0,0 1,0 1,0 0,0 0,20-2,7 1,0 2,39 3,-40 0,17-1,-28-1,1 1,-1 1,0 1,0 1,26 8,-14 1,1-2,0-1,0-1,0-3,61 2,-47-8,0 2,83 14,17 9,-108-16,49 0,35 6,70 15,-162-22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4:01.7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3835,'0'1,"1"0,-1 0,0 0,1 0,-1 0,1 0,0 0,-1 0,1 0,0 0,-1 0,1 0,0-1,0 1,0 0,0 0,0-1,0 1,0-1,0 1,0-1,0 1,0-1,0 0,0 1,0-1,2 0,37 6,-34-6,312 5,-181-7,-102 2,33 0,99-11,110-10,7 22,-100 1,1638-2,-1648 15,-16 0,182-15,-155-1,-169 1,1 0,-1-2,0 0,20-5,-29 5,0 0,-1 0,1-1,-1 0,0 0,0-1,0 0,0 0,-1 0,1-1,-1 0,8-9,8-18,-2 0,0-1,-3-1,16-44,-6 16,-18 43,-1 0,0 0,-1-1,-2 1,0-1,-1 0,0 0,-2-25,0 26,0-1,1 1,1 0,1 0,0 0,8-19,51-104,-46 106,19-56,-26 62,20-40,-3 21,43-54,-43 65,-1-1,30-63,-34 58,43-63,-47 81,5-10,-11 20,-2 1,0-1,-2-1,1 0,7-23,21-66,-21 65,-1-2,11-59,-21 73,1 0,2 0,0 0,17-36,-22 59,97-228,-93 215,1 0,0 0,2 1,0 0,1 1,17-22,-12 17,21-40,-26 43,0 0,1 0,21-24,22-11,-38 39,0-2,-1 1,-1-2,25-38,0-16,4 3,3 1,101-113,-91 122,60-84,-4 12,-61 74,-35 42,0 0,0 1,2 1,-1 1,2 0,0 2,0 0,33-11,-42 18,0 0,0 0,0 1,1 1,-1-1,21 2,69 11,-32-2,53 7,-62-7,65 1,369-11,-443 3,62 11,23 2,-106-14,22 0,-1 3,95 19,-100-13,-1-2,68 3,92-9,-172-2,-2 0,-5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4:17.7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1630,'-97'1,"-112"-3,178-2,1-1,-1-2,-50-17,1-1,-298-91,191 66,51 16,128 31,0 1,1-1,-1 0,1-1,0 1,0-2,0 1,-11-10,14 11,1-2,-1 1,1 0,0-1,0 1,0-1,1 0,-1 0,1 0,0 0,1 0,-1 0,0-9,-1-12,2-50,1 55,0 0,-1-1,-1 1,-5-22,-48-226,47 209,3 0,4-94,2 135,2 0,0 0,1 0,1 0,0 0,2 1,0 0,1 1,1-1,0 2,2-1,0 1,0 1,2 0,0 1,0 0,28-21,-19 19,2 0,0 2,46-20,-63 32,25-12,0 3,1 0,0 2,1 2,57-6,329 12,-212 3,389-2,-558 2,0 1,0 2,-1 1,0 3,0 0,0 3,-2 1,1 2,52 30,-75-37,-1 0,0 1,0 1,-1 0,-1 0,1 2,-2-1,15 21,-18-21,0 1,-1-1,-1 2,1-1,-2 1,0 0,0-1,-2 2,1-1,0 18,-2 30,-8 88,5-134,-1 0,0-1,-1 0,0 0,-1 0,-1 0,-8 15,-61 87,29-49,-121 175,156-227,-2 2,-1-1,-1-1,0 0,-1-1,0 0,-24 14,-114 59,134-77,-31 15,0-3,-2-1,-66 15,-106 34,168-49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4:20.6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1516 2657,'0'0,"0"1,0 0,0-1,0 1,-1-1,1 1,0 0,-1-1,1 1,0-1,-1 1,1-1,-1 0,1 1,-1-1,1 1,-1-1,1 0,-1 1,1-1,-1 0,1 1,-1-1,0 0,0 0,-19 5,17-4,-154 14,49-6,-376 7,394-16,82 0,-1 0,1-1,0 0,0-1,-1 0,1 0,0 0,1-1,-10-5,5 1,1 0,0-1,0 0,1 0,-10-11,-8-9,0-1,2-2,1 0,2-2,1 0,-24-50,18 28,-55-82,42 72,26 36,1 0,2-1,1 0,-12-57,8 34,4 4,1 0,2 0,-1-62,10-154,2 107,-3 102,-1 6,1 0,3 0,12-62,56-162,-64 253,2 1,0-1,1 2,1-1,1 1,1 1,24-28,12-6,59-46,-88 80,15-9,0 2,2 1,1 2,0 1,73-27,-67 34,1 1,82-11,-74 18,0 2,63 5,-55 0,-35 0,-1 1,0 2,0 0,0 2,-1 0,0 2,39 17,71 35,231 139,-319-171,-32-20,0 0,0 0,-1 2,0-1,-1 2,0 0,17 21,41 73,72 146,-29-47,-82-150,-2 1,-3 2,-2 1,-3 1,-2 0,-3 2,-3 0,-2 0,-3 1,1 108,-10-37,-2 93,2-216,-1-1,0 1,0-1,0 1,-1-1,-1 0,0 0,0 0,0 0,-1-1,-1 0,-8 12,-8 3,0-1,-38 31,10-11,13-8,-2 3,-3-2,-57 39,-231 111,224-137,-54 28,116-50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33.9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1,'132'4,"197"33,-292-32,1 2,-1 2,-1 1,0 2,49 24,32 15,-38-17,-64-27,95 42,154 96,-193-100,2-2,123 52,-180-87,0 1,-1 0,0 1,0 1,-1 0,24 25,21 17,112 91,-102-83,1-7,1-3,80 42,-94-59,-9-2,63 55,-71-53,2-2,52 31,-58-43,15 8,61 45,61 47,-45-34,79 70,-183-136,2-2,0 0,43 20,88 31,-110-50,16 11,-1 2,66 48,31 17,174 67,-316-157,-1 0,-1 2,1 0,-1 0,-1 2,23 20,-14-10,-3-5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36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0,'11'1,"1"1,-1 1,0-1,1 2,-1 0,-1 0,1 1,0 0,13 9,17 8,83 48,-82-44,47 22,209 92,-200-90,27 14,-25-12,127 87,-195-119,318 223,-240-165,0 3,72 49,-116-86,-1 3,-3 2,-2 3,61 69,141 137,15-15,-134-120,-66-48,-22-20,-45-47,1 0,0-1,0 0,1-1,0 0,21 8,-19-9,0 1,0 0,0 1,22 16,14 19,-26-21,0-1,2-1,0-1,1-1,38 17,90 17,-4-1,-116-39,1-1,0-2,0-1,39 1,-1 1,-20-3,-38-5,1 0,-1 2,0 0,-1 0,1 1,15 7,151 75,-151-68,-8-1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37.7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0,'23'2,"1"1,-1 1,1 1,-1 1,-1 0,24 12,21 5,193 40,7-21,-81-13,511 116,-643-128,0 3,-2 2,59 35,-45-23,76 28,127 22,-115-38,-13-3,240 86,-348-113,0 1,-2 2,0 1,29 24,103 102,-100-86,5 6,73 64,211 172,-337-287,-1 1,-1 0,0 1,-1 0,11 21,10 13,-11-21,2-1,29 27,18 20,261 338,-294-371,2-2,2-1,72 52,-17-14,-25-10,-46-42,46 36,-44-42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39.4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1,'58'2,"0"3,0 3,-1 2,-1 3,1 2,80 33,7 15,156 93,-264-136,587 349,-391-212,366 227,-453-296,99 52,-151-88,94 69,-12-6,137 101,-168-124,-8-6,122 116,-59-45,-97-70,22 16,-91-79,-1 1,-1 2,-2 1,-1 1,-1 2,-1 1,33 54,-43-57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0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13,'2'-2,"0"1,-1 0,1-1,0 1,0 0,0 0,0 1,1-1,-1 0,0 1,0-1,0 1,1-1,-1 1,0 0,0 0,1 0,3 1,4 1,0 0,-1 1,11 4,129 56,-33-13,751 320,-458-178,-327-152,346 196,251 230,-151-91,-292-187,-123-95,175 169,-67-57,-94-92,-97-86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1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1,'295'106,"-206"-77,-20-5,-1 2,-1 4,-1 2,92 61,-48-15,184 98,105 40,-319-172,-2 5,126 103,-126-89,101 62,21 16,-123-81,155 91,-197-132,0 1,-2 2,56 47,198 198,-10-40,-124-95,-110-93,1-2,96 61,-115-85,33 12,-36-16,0 1,30 18,-46-24,0 0,0 1,0-1,-1 1,0 1,0-1,0 1,-1 0,0 0,0 0,0 0,3 10,4 17,-5-3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3.2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1,'37'3,"0"1,-1 2,1 1,35 13,-10-3,15 2,267 72,-129-28,50 14,8 23,-174-64,-1 4,134 77,122 64,-117-62,-1 1,271 147,-213-75,-18 27,205 202,-228-164,-88-85,-70-74,59 58,-141-145,0 1,1-2,0 0,23 12,-13-10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3:57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0,'6'2,"-1"-1,0 0,0 1,0 0,0 0,0 1,0-1,-1 1,1 0,7 7,-4-5,3 5,0 0,0 1,-1 0,-1 1,0 0,14 25,15 18,86 118,-86-120,-19-27,2-2,45 44,56 33,6 5,-106-86,-2 2,0 0,27 40,-2 2,3-1,3-3,116 107,-163-163,0 0,0 0,0 0,-1 1,1-1,-1 1,-1 0,1 0,0 0,-1 0,0 1,-1-1,1 0,-1 1,0-1,0 1,0 0,-1-1,0 1,-1 9,0-9,-1 1,0 0,0-1,0 1,-1-1,0 0,0 1,0-2,-1 1,0 0,0-1,0 1,-1-1,0 0,0-1,-11 9,-101 63,-11 8,101-64,2 0,-38 40,34-27,-1-2,-52 40,-149 87,-43 32,167-114,55-40,-51 45,74-54,0-1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4.2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1,'8'1,"-1"0,1 1,-1-1,1 2,-1-1,0 1,0 0,10 6,11 5,279 101,-17-7,12 19,111 46,69 33,-99-16,-244-107,183 144,-261-182,37 29,130 92,206 138,-193-134,-22-9,385 364,-528-454,-46-47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5.9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1,'16'0,"0"1,-1 1,1 0,-1 1,1 1,-1 0,0 1,26 14,224 110,-198-89,115 87,69 41,-30-22,-48-9,191 133,-165-134,-64-42,83 46,21 14,261 169,-423-275,-7-7,-2 4,84 71,-127-92,27 23,59 42,-97-80,-1-1,2 0,-1-1,1-1,0 0,0-1,1-1,20 3,-5 0,0 2,0 1,53 26,-6-3,193 59,-161-57,-37-13,85 32,-94-27,1-2,2-3,107 20,-145-37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38:00.68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3286 4426,'-39'-1,"21"0,-1 0,1 2,-1 0,1 1,0 1,-32 9,19-2,-1-1,0-2,0-1,-47 3,-136-6,144-4,-2186-1,2247 2,0 0,-1-1,1 0,0-1,0 0,-16-5,20 4,0 0,0 0,0-1,1 1,-1-1,1 0,0-1,1 1,-1-1,1 0,-6-8,1-1,0 0,1 0,1-1,1 0,0-1,1 0,0 1,1-1,-3-32,4-7,5-91,1 59,-1-943,-4 535,-1 436,-2 0,-16-67,-7-77,24 168,-1-1,-2 1,-14-45,17 67,-2-13,1 0,1-1,-1-36,6-82,1 65,14-101,-9 128,0-22,5-38,-5 70,-1 6,21-73,-17 76,-2-1,-1 1,5-58,-3 17,26-93,-34 160,1 0,1 0,0 1,0-1,0 1,1 0,0 0,0 0,1 0,7-7,-8 10,1 0,-1 0,1 0,1 1,-1 0,0 0,1 0,-1 1,1 0,0 0,0 0,0 1,0-1,7 1,37-2,92 6,-37 1,84-19,-5 0,-147 15,9 1,91-12,198-36,-121 21,-167 17,69-21,-69 17,66-11,96 8,-60 8,649-10,-536 20,-250-2,-1 0,1 1,-1 0,0 1,0 0,20 7,-25-6,0 0,0 0,0 1,0-1,-1 1,1 1,-1-1,0 1,-1 0,1 0,-1 0,7 10,-5-3,0 0,-1-1,0 2,-1-1,0 0,-1 1,0 0,1 25,-2 8,-5 56,0-45,2 206,-1 44,-3-259,-18 83,12-79,-5 55,12 25,5-86,-3 0,-2 0,-11 55,2-35,3 1,2 1,3 122,4-169,-1 0,-1-1,-1 1,-12 35,7-26,-6 39,8 13,6 148,3-102,-3 38,3 175,26-74,-14-163,2 119,-18 288,2-506,1 1,-1-1,0 1,0 0,-1-1,1 1,-1 0,-1-1,1 1,-1-1,0 0,0 1,-4 6,-7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38:04.33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1519 1893,'-6'1,"0"-1,-1 2,1-1,0 0,-7 4,-17 3,-39 0,-1-3,-86-5,79 0,-81-2,-158 3,175 13,-28 1,122-15,-120-2,164 2,0 0,0 0,0-1,0 1,0-1,0 0,0 1,0-1,1 0,-1-1,0 1,1 0,-1-1,0 0,1 1,0-1,-1 0,1 0,0-1,0 1,0 0,1-1,-1 1,0-1,1 1,0-1,0 0,-1 1,1-1,1 0,-1 0,0 0,1 0,-1-3,-1-28,1 1,2 0,1-1,13-63,-6 47,1-57,-9-377,-3 227,0 219,-10-60,-2-18,13 110,-2-152,4 123,1 1,10-52,-9 73,1 0,0 1,0-1,1 1,1 0,12-19,-15 26,1-1,1 1,-1 0,1 0,0 0,0 1,1-1,-1 1,1 0,0 1,0 0,0 0,0 0,11-3,8 2,1 0,-1 2,1 1,0 1,34 4,16 0,-44-3,50 0,107 16,-133-9,-25-5,0 2,45 13,53 15,-14-6,-98-21,1 0,-1 1,0 1,20 12,-15-6,0 1,-1 0,30 30,-45-39,0 1,0 0,-1 0,0 0,0 1,-1 0,0 0,-1 0,1 0,-1 1,-1-1,0 1,0-1,1 14,-4 201,-3-84,4 824,0-934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2.52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1,'998'0,"-963"0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4.39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9 0,'-9'2,"10"3,13 5,9-5,0-1,0-1,1 0,-1-2,41-4,-14 2,503 0,-523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5.91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0,'0'1,"0"0,1 0,-1 0,1 0,-1 0,1 0,-1 0,1 0,-1 0,1 0,0 0,0-1,-1 1,1 0,0 0,0-1,0 1,0-1,0 1,0-1,0 1,0-1,0 0,0 1,0-1,0 0,2 1,36 4,-33-5,303 5,-172-7,418 2,-524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7.6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60,'25'0,"43"1,1-4,84-13,-89 4,-14 2,0 2,61-3,-75 11,225 2,-224 3,-5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9.25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1,'2'2,"1"0,0 0,0 0,0 0,1-1,-1 1,0-1,1 0,-1 0,7 2,38 2,-36-4,37 2,-17-2,-1 2,1 1,44 11,-35-4,1-2,0-2,0-2,0-2,49-2,-55 0,60 11,-39-5,-24-3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7:00.41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2,'141'-2,"162"5,-162 10,31 1,-87-13,-45-1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4:04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2628 1,'-2602'0,"2577"0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7:01.84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1,'4'4,"1"-1,-1 0,1 1,0-1,0-1,0 1,0-1,1 0,8 2,54 9,-58-12,239 16,4-19,-71 0,-85 2,-72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7:03.24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0,'24'2,"-1"0,0 2,0 1,23 7,38 8,33-8,8 2,-44-5,157-3,-209-6,2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7:04.89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0,'1029'0,"-995"0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3:01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 0,'1'94,"-3"108,-1-179,-1 1,-1-1,-11 32,7-28,-9 55,12 0,6 129,3-80,-2-25,-3 128,-25-13,12-89,-3 45,18 488,1-310,-1-318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3:04.2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445 1,'-3'4,"1"0,-1-1,1 1,0 1,0-1,1 0,0 0,-1 1,1-1,1 1,-2 6,-1 8,-9 39,2 0,2 1,1 70,7-105,1-9,-1-1,-1 0,0 0,-1 1,-5 20,-2-7,-11 31,3 2,-11 66,18-59,-14 145,10-68,5-79,0-10,-27 90,21-97,3 0,-10 86,19 241,6-189,-3-187,0 82,-12 88,6-124,-2-1,-18 58,14-63,3 1,-9 78,7-41,-4 62,15-5,-1 44,-13-71,-1 12,14-85,0-6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3:07.1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1,'1'5,"0"-1,0 1,0 0,0 0,1-1,-1 1,1-1,0 0,1 1,-1-1,5 5,10 23,-12-18,0 0,-2 0,0 1,0 0,0 18,-3 77,-1-55,0 16,11 301,11 19,-21 0,-2-138,0-185,-3 0,-3 0,-3-1,-23 80,25-113,2 0,1 0,1 0,0 38,2-30,-2-1,-2 1,-21 67,15-63,-9 57,-16 176,26-175,-6 96,18-165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4:33.3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0,'4'167,"-1"-136,2 0,0 0,13 38,-4-23,-2 1,-1 0,-4 1,-1 0,0 53,-6-63,-1-10,4 29,-2-47,1 0,0-1,0 0,1 1,1-1,7 17,18 21,-21-34,1 0,-2 0,0 0,-1 1,0 0,-1 0,0 0,4 27,-7 2,-4 62,0-37,1-34,-2-1,-1 0,-2 0,-1 0,-1 0,-15 35,14-45,2 0,1 1,1 0,-3 37,5 97,3-132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4:38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0,'-1'62,"0"-5,2 0,17 111,-1-72,-4 1,1 167,-8-157,32 182,-18-173,4 132,-24-171,-1-37,3-1,8 61,-1-45,2 88,-12 58,-1-76,2 1027,-16-966,10-129,2-22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4:40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1,'1'72,"1"-31,-2 0,-2 0,-10 58,-21 29,16-70,-13 89,20-79,-8 113,18-179,2 196,0-161,2-1,2 0,15 51,-7-41,-1 0,-3 2,-1-1,3 93,-15 47,3-155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5:41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1,'2'113,"-5"130,-16-83,11-103,3-32,0-1,-2 0,-1 0,-1-1,-14 28,17-37,0 1,1 0,1 0,1 0,0 1,-1 21,3 98,3-78,-1-44,0-1,0 0,1 1,1-1,0 0,5 11,34 66,-31-68,1 4,-1 1,-1 0,-1 1,-1 0,6 42,-8-17,-2-1,-3 58,-3-56,0 8,2-1,12 100,-2-95,1 91,-13 68,0-76,2-101,-2-24,2-1,0 1,2 0,1 0,0-1,8 25,7 4,-7-25,-2 1,0 0,-2 0,-1 1,-1 0,1 32,-8 659,0-700,0 0,-1 0,-1-1,0 1,-9 22,5-20,2 0,1 0,-5 36,9 9,1-43,0-1,-2 0,-6 35,-6-4,2 1,3 1,-4 69,13-95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4:06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1732 1,'-11'0,"0"1,0 1,0 0,1 0,-1 1,1 0,-1 1,-9 5,-13 8,-33 23,-21 11,-50 18,-253 173,131-53,193-144,43-30,-1 0,2 2,0 1,-36 38,25-20,-3-2,-72 55,29-27,10-12,44-34,-35 32,57-46,0 1,1 0,0 0,-1-1,1 1,0 1,0-1,1 0,-1 0,1 1,0-1,0 1,0-1,0 1,0 5,0-4,2 1,-1 0,0-1,1 1,0 0,1-1,-1 1,1-1,2 6,6 8,0-1,1 0,1-1,19 21,-14-20,1 0,1-1,1-1,0-1,31 17,24 19,-31-22,77 40,15 8,-108-60,1-1,0-1,58 19,99 20,-57-19,-120-32,212 74,-91-25,-60-25,69 37,77 43,-158-79,-15-8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3:33.2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0,'0'717,"3"-649,18 96,-19-148,4 11,1 0,19 48,-14-44,12 48,-7-2,32 181,-44-227,2 0,11 34,-9-38,-2 1,8 56,-12 207,-6-150,5-101,1-1,10 48,0 58,-3-27,-5-80,-2-8,2 0,12 44,-15-66,1 0,1 1,-1-1,1-1,1 1,0 0,0-1,0 0,1 0,0-1,0 0,0 0,9 6,13 5,45 22,-17-11,-47-23,1-1,-1 0,1-1,0 0,0 0,1-1,10 1,74-1,-36-2,92 12,31 1,-87-13,-14-2,120 15,66 7,4-21,-100-1,544 2,-706 0,0 0,0 0,1-2,-1 1,0-1,11-3,-17 3,1 1,0-1,-1 0,1 0,-1 0,0-1,0 1,0-1,0 0,0 1,0-1,-1-1,1 1,-1 0,0-1,0 1,2-5,5-17,0-1,-2 0,0 0,-2 0,3-49,-7-138,-3 110,2-493,-2 561,0 0,-3 0,-1 0,-12-42,9 39,2 1,1-2,0-42,8-118,0 80,-1-686,-1 794,-1 0,1 0,-2 0,0 0,-3-14,3 21,1 0,-1 0,0 1,1-1,-2 1,1-1,0 1,-1 0,1-1,-1 1,0 1,0-1,0 0,-1 1,1-1,0 1,-6-2,-9-3,0 1,-1 0,-26-3,-10-4,-61-12,-184-18,-23 34,209 11,-120-15,233 13,-591-48,-294 51,872-4,0 2,0 0,-14 3,6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6:07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1631 2430,'-127'2,"-199"-9,248-4,-103-29,95 19,21 6,-84-31,125 36,0 0,1-2,0-1,1 0,1-2,-31-27,-123-125,141 133,2 0,1-2,2-1,-25-43,46 66,0-1,1 0,1-1,1 0,-6-25,-9-84,14 55,3 0,6-89,1 127,0 1,3-1,18-55,44-87,-35 95,-14 25,-15 36,1 0,2 1,10-21,120-172,-128 197,1 1,12-12,19-23,-40 44,36-51,82-90,-106 130,1 0,0 1,1 0,1 2,-1 0,2 1,0 0,0 2,0 0,30-8,-3 6,1 2,-1 2,88 0,-32 5,-14 0,86 10,-137-5,65 18,-85-17,0 1,-1 0,1 1,-2 0,1 1,18 14,-12-6,73 62,-84-68,0 1,-1 0,0 1,-1 0,0 0,9 21,-14-28,61 154,-56-135,-2 0,0 0,-2 1,2 49,7 110,1 12,-13-172,-1 0,-2 0,0 0,-1-1,-1 1,-10 31,2-24,-59 190,36-83,27-106,-2 0,-1-1,-17 35,-12 35,36-89,0 1,-1-1,0 0,-1 0,-1 0,0-1,-10 14,4-8,1 1,1 0,1 1,1 0,-9 26,8-20,-1 0,-21 33,17-35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6:10.7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1779 1946,'-24'1,"1"2,0 0,-36 11,7-1,-114 36,125-34,-1-2,0-2,-76 11,-93-4,92-9,-200-9,300-2,0-1,0-1,0 0,0-2,1 0,0-1,-26-14,8 1,1-2,-48-38,51 32,-32-37,12 12,46 47,0-1,0 0,1-1,0 1,1-1,-1 0,1 0,1 0,0-1,0 1,0-1,1 1,-1-15,0-9,2-1,4-46,-1 29,-1-4,3-57,-3 99,1 1,0-1,1 1,1 0,0 0,0 1,8-16,7-2,24-29,-22 31,24-40,-23 28,3 1,1 1,1 1,2 2,2 1,42-35,-34 38,79-42,2-1,-71 39,54-28,115-74,-127 74,-67 47,0 1,0 1,39-13,84-19,-27 10,-65 15,20-6,135-28,-67 24,-81 15,112-11,-86 21,157 13,-230-8,0 2,-1 0,1 1,-1 0,0 1,0 1,0 0,-1 1,0 1,0 0,-1 0,0 1,16 16,63 65,-80-76,0 0,0 1,-1 0,-1 1,7 17,23 69,15 31,-48-120,19 36,-1 1,-4 2,16 56,-26-75,1-1,1-1,26 47,-16-32,-16-35,-1 0,-1 1,0-1,-1 1,0 0,-1 0,0 0,-1 0,0 1,-1-1,-1 0,0 0,0 0,-1 1,0-1,-8 19,6-18,-10 27,-19 41,26-67,0-1,-1-1,-1 1,0-1,0-1,-19 19,-9 2,-2-1,-1-2,-1-1,-2-2,0-3,-2-1,-67 23,59-27,-133 51,159-57,1 1,1 1,1 1,-43 34,45-29,-2-1,-29 18,42-31,1 0,-1-1,0 0,0-1,0 0,-1-1,1-1,-20 3,-11-2,0 3,1 1,-70 22,26-3,-107 20,121-34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6:13.9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2314 2176,'-1'1,"0"1,0-1,0 1,0-1,0 0,-1 1,1-1,0 0,-1 0,1 0,-1 0,1 0,-1 0,1 0,-1-1,0 1,1-1,-4 1,1 1,-32 12,1-2,-1-2,-45 8,-119 8,-1 0,67-5,0-7,-223-4,316-11,-8 0,-1 2,-70 9,59-1,-1-3,-1-2,-72-6,113 0,-1-2,1-1,0-1,0 0,1-2,0-1,-39-21,45 20,1 1,0-2,1 0,0 0,1-1,1-1,-1 0,2-1,0 0,1 0,0-1,-12-29,10 17,2-1,0 0,2 0,1-1,2 0,-2-49,4 59,-1-1,0 1,-2 0,-9-28,6 24,2-1,-5-31,5-22,6-103,2 81,0 60,1 0,2 0,1 1,17-54,61-141,-77 215,20-60,-20 56,0 0,1 0,2 0,0 1,23-35,15-10,38-46,-71 95,0 1,1 1,1 0,28-18,26-7,3 2,99-36,-29 14,-124 50,1 1,1 1,-1 1,1 1,0 1,0 1,1 0,23 1,1 2,8 1,104 11,-139-6,0 0,0 2,-1 0,1 1,-1 1,-1 0,34 24,-4 3,64 62,-40-26,84 109,-131-144,-1 0,23 48,-28-48,1-1,48 63,-51-78,3 2,20 30,-34-43,-1-1,0 2,0-1,-1 0,0 1,3 18,-2-2,-3 1,0 39,-2-37,8 57,1-27,1 88,-11 63,-1-72,2-102,0-3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6:17.7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2261 2171,'-9'10,"6"-6,-1-1,1 0,-1 0,1 0,-1 0,0-1,0 1,-9 3,-43 16,-93 35,103-44,-1-1,0-3,-81 6,-145-11,213-4,38 0,0 1,0 2,0 0,0 1,-35 12,25-7,-1-1,0-2,0-1,0-2,0-1,-1-2,1-1,0-1,0-2,-55-14,61 9,0-1,-28-15,-32-12,-47-1,78 24,-64-26,107 34,0 0,1-1,0-1,0 0,1-1,-12-11,-58-66,46 46,21 26,1-1,1 0,1-1,-10-18,16 24,0 0,1-1,1 1,0-1,0 0,1 0,0 0,0-18,4-230,2 81,-5 81,3-102,1 173,2 0,1 1,1-1,12-29,4-14,-12 35,2 1,1 0,1 1,2 1,1 1,2 0,0 1,39-41,-25 38,1 2,1 1,2 1,47-25,13 1,-67 38,-1-2,-1-1,51-39,-61 39,0 2,1 0,0 2,1 0,1 1,0 1,1 2,0 0,0 1,45-9,71-7,0 7,153 0,-205 17,86 2,-159-1,0 1,0 0,-1 1,1 0,-1 2,0-1,0 1,-1 1,1 0,-1 1,20 15,-16-9,-1 0,-1 1,-1 1,0 0,-1 1,0 0,16 32,15 29,35 70,24 48,-55-114,-34-62,-1 2,0-1,-2 1,0 1,6 24,55 262,-61-255,-2 0,2 66,-11 109,-1-92,2-123,-1 1,-1-1,0 0,0 1,-2-1,0 0,-6 15,-6 6,-26 40,20-37,-8 27,21-43,-1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24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1,'0'557,"2"-511,10 59,1 5,17 112,-16-141,5 118,-19 309,-2-225,2-248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27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0,'4'1,"0"0,0 0,-1 0,1 0,0 1,-1-1,1 1,-1 0,1 0,-1 1,5 3,8 6,35 15,-33-19,0 2,-1 0,0 1,16 14,128 125,-142-130,-1 1,-1 0,-1 1,-1 1,19 37,-19-31,2-1,1-1,25 30,86 95,-14-18,-97-112,-2 1,0 0,-2 1,0 0,17 46,-17-36,3-1,24 40,-32-60,1 0,0-1,0 0,2 0,22 18,-29-26,0-1,1 1,-1-1,0-1,1 1,0-1,0 0,-1 0,1 0,0-1,1 0,-1 0,0-1,0 0,0 0,0 0,0-1,7-1,42-14,-1-2,-1-3,-1-1,-1-4,-1-1,53-38,33-33,-106 74,-1-2,34-38,70-71,-25 28,-32 30,31-36,-83 84,1 2,2 0,50-38,-56 50,0-1,0-1,-2-1,0-1,-1 0,-1-1,-1-1,14-26,9-26,-25 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4:03.1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1,'0'1874,"0"-1842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4:05.0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1,'64'42,"-44"-31,0 2,-1 0,30 28,45 55,-33-31,16 22,-4-2,-51-63,8 8,-1 1,-2 1,35 54,-46-59,1 0,2 0,0-2,2 0,29 28,-23-27,-1 1,26 38,-22-26,-27-35,0-1,0 1,0-1,0 1,0-1,1 0,0 0,-1-1,1 1,0-1,0 1,1-1,-1-1,0 1,1-1,-1 1,1-1,-1 0,1-1,-1 1,1-1,0 0,-1 0,1-1,0 1,-1-1,1 0,-1 0,1 0,-1-1,0 0,6-2,10-7,0 0,0-1,-1-1,-1-1,0-1,28-29,-23 21,1 1,41-28,-36 31,-1-1,0-1,-2-2,-1 0,28-34,-43 46,0 0,2 1,-1 0,1 1,0 0,1 1,0 0,27-11,-20 8,-1 0,0-2,-1 0,26-25,12-7,-2 2,-5 4,59-35,121-50,-202 112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4:07.2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 0,'0'513,"-16"-290,0-7,18 523,-2-707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4:08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2450 1,'-2422'0,"2394"0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4:09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1,'5'0,"0"0,0 1,1-1,-1 1,0 0,0 1,0-1,0 1,-1 0,9 4,-5-1,0 1,-1 0,0 1,12 12,50 61,-39-42,65 61,-49-56,63 78,-67-73,26 34,-48-55,1-1,1-1,1-1,1-2,1 0,32 22,-25-23,-2-1,-1 1,47 45,-50-42,0 0,2-2,45 29,-68-48,0 0,1 0,-1-1,1 0,-1 0,1 0,0-1,0 1,-1-1,1-1,0 1,9-1,-6-1,0-1,0 1,-1-1,1-1,-1 0,0 0,13-6,4-7,0 0,-1-1,40-39,-62 53,27-23,1 1,0 2,2 0,64-32,-66 38,0-2,-1-1,-1-1,29-28,59-43,-45 40,-42 29,51-30,-10 22,-57 26,0 0,-1 0,1-1,-1-1,-1 0,1-1,-1 0,0-1,9-10,-4 2,0-3,1 2,1 0,23-17,147-123,-159 132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52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1,'26'0,"0"1,0 2,29 6,-40-6,0 2,0 0,-1 0,0 1,0 1,22 15,182 136,-161-115,101 97,-45-35,28 9,235 145,-177-148,-114-66,105 73,28 26,-174-116,10 9,82 76,14 11,263 127,-60-41,-268-153,161 81,-72-64,56 27,69 63,-89-45,-119-70,330 165,-378-191,0 2,65 51,-62-43,70 41,-21-28,44 25,-96-43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5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1328 1,'3'0,"0"1,0 0,-1 0,1 0,0 0,0 0,0 0,-1 1,1-1,-1 1,4 2,2 2,35 23,-3 3,0 0,62 69,89 128,-149-177,74 82,141 125,-197-202,-19-14,61 79,21 56,10 13,-68-111,102 98,92 54,-13 1,-98-87,1-1,-142-138,0-1,-1 1,0 0,9 14,-14-20,0 1,-1-1,1 1,0 0,0-1,-1 1,1 0,-1-1,0 1,1 0,-1 0,0-1,0 1,0 0,0 0,0-1,-1 1,1 0,-1 0,1-1,-1 1,1 0,-1-1,0 1,0-1,0 1,0-1,0 1,0-1,0 1,-2 0,-3 3,0 0,-1 0,1-1,-1 0,0 0,0-1,-1 0,1 0,-10 1,-76 14,70-15,-279 22,-4-22,284-3,-28 1,-89 14,-46 22,152-30,-47 7,-123 4,128-13,-201 5,-17 1,244-4,0 2,-83 25,81-18,-2-3,-54 7,-9-7,2 5,-147 44,97-23,105-27,-96 33,127-32,1 1,0 2,1 0,-30 25,-11 7,36-28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55.9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1,'14'0,"0"1,0 0,-1 1,1 1,-1 0,1 1,-1 0,0 1,-1 1,1 0,-1 0,20 15,367 287,-223-162,215 148,238 198,195 175,-773-630,1012 723,-1004-722,115 54,70 8,309 116,-504-197,4 3,1-3,88 20,114-5,-26-5,-36 5,529 67,-333-98,-204-5,-183 2,79 0,91 11,-55 2,91 16,96 37,-295-64,1 0,-1-1,1 0,-1-1,19-2,5-5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57.6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1073 0,'1'3,"0"1,0-1,1 0,-1 0,0 0,1 0,0-1,0 1,0 0,0-1,0 1,1-1,-1 0,1 0,-1 0,4 3,5 3,91 79,45 44,-102-83,3-1,1-2,84 57,-31-37,292 195,-246-158,376 277,-487-349,112 90,-110-85,55 63,-90-94,2 3,1 1,-1 0,-1 0,7 13,-10-19,-1 1,0 0,0 0,-1 0,1 0,-1 0,1 0,-1 0,0 0,0 0,0 1,0-1,-1 0,0 0,1 0,-1 0,0-1,-3 7,1-3,-1 0,0 0,0-1,-1 1,1-1,-1 0,0 0,-1 0,1-1,-1 0,0 0,0 0,-1-1,-10 5,-11 2,0-1,-38 6,35-7,-123 34,-23 5,-15-12,-87 22,2 11,-68 21,283-69,0-2,-1-3,-92 10,52-14,-170 38,-93 54,237-56,92-31,-1-2,0-1,-1-3,-63 10,64-17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05.4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1 534,'126'-1,"144"3,-223 3,0 2,73 21,43 8,-149-34,124 17,173 2,-34-20,290-4,-313-11,70-2,-320 16,42 1,0-2,1-2,-1-2,56-14,-36 4,1 4,69-4,-40 6,-41 4,-28 3,-1 0,40-11,43-13,1 5,173-11,-156 20,105-4,-196 14,56-10,-1 0,-67 8,0 0,0-2,34-12,35-8,160-9,-159 25,129-30,-163 25,110-12,-150 24,0-1,0-1,20-8,11-3,-35 12,33-8,-1-3,67-28,-92 32,0 1,1 2,0 0,1 1,-1 2,1 1,0 0,41 1,-24 1,48-10,28-1,331 11,-234 4,-186-2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08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0 291,'78'-2,"-32"0,1 3,-1 1,52 9,279 58,-320-59,15 2,0-2,75-1,2387-12,-1445 4,-1075-1,-1 1,0 1,1 0,-1 1,0 0,0 1,15 7,6 5,39 25,-32-18,-30-16,1-1,0-1,1 0,0-1,19 4,67 3,-78-8,0 1,0 1,0 1,33 13,-29-9,0-1,41 8,-21-11,0-1,60-1,-82-5,-1-1,1 0,0-2,-1-1,1 0,31-14,17-16,0-3,85-61,-21 12,-103 69,58-22,-61 29,0-2,50-30,-25 5,-32 21,0 1,0 2,2 0,48-20,-56 28,0 0,0-2,-1 0,0 0,0-2,20-16,-11 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12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1 559,'521'0,"-465"2,60 12,40 1,-145-15,14 1,32 4,-48-4,0 2,1-1,-1 1,-1 0,1 1,14 8,6 4,1-1,0-2,1-1,0-2,49 11,168 14,-160-25,-6-2,-50-6,1 1,-1 2,43 11,-35-5,1-1,62 6,-19-5,96 7,98-20,-219-2,0-2,95-23,-90 10,-42 11,1 1,46-7,-51 12,0-1,0-1,-1 0,0-1,0-1,0-1,0 0,17-11,-15 7,-1 0,22-18,-33 22,0 0,0 0,-1 0,0-1,0 0,-1 0,8-13,-9 11,1 0,1 0,0 1,0 0,0 0,2 1,-1 0,1 0,0 1,0 0,1 0,0 1,0 0,0 0,1 1,0 1,0-1,1 2,-1-1,1 2,-1-1,1 1,15 0,203 2,-96 4,322-4,-407 2,71 13,-26-2,-64-11,1 2,-1 1,-1 1,1 2,28 11,-34-10,0 0,1-2,0 0,1-2,0-1,-1 0,1-2,1-1,-1-1,27-4,-7-2,0-2,0-2,-1-2,68-29,-91 33,7-5,1 2,0 1,0 1,1 1,40-4,-62 12,36-3,0-1,-1-2,51-14,-76 13,-1-1,0 0,23-15,22-12,0 8,-29 14,-2-2,0 0,33-24,47-28,-36 24,-55 31,1 1,1 1,-1 1,2 1,-1 0,42-6,-33 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05.34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32,'0'-1,"0"0,0 0,1 0,-1 0,1 0,-1 0,1 0,-1 0,1 0,0 0,-1 0,1 0,0 0,0 1,0-1,-1 0,1 1,0-1,0 1,0-1,0 1,0-1,0 1,0 0,0-1,1 1,1 0,35-6,-32 6,304-5,-175 7,419-2,-521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06.63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1,'376'11,"-205"5,302 16,-72-34,-369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4:14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1320 0,'0'0,"1"0,-1 0,1 0,-1 0,1 0,-1 0,1 0,-1 0,1 0,-1 1,0-1,1 0,-1 0,1 0,-1 0,1 1,-1-1,0 0,1 1,-1-1,0 0,1 1,-1-1,0 0,1 1,-1-1,0 0,0 1,1-1,-1 1,0 0,-2 16,-18 18,-94 99,79-98,2 3,2 1,-28 44,50-68,-13 23,-1 0,-54 64,36-60,-90 72,93-88,-1-1,-82 40,-92 23,213-89,-25 12,0 0,-22 16,-18 10,-64 34,129-72,-4 2,1 1,-1-1,1 0,-1 1,1 0,-4 3,7-5,-1 0,1 0,-1 0,1-1,-1 1,1 0,0 0,-1 0,1 0,0 0,0 0,0-1,0 1,0 0,0 0,0 0,0 0,0 0,0 0,0 0,1 0,-1 0,0-1,1 1,-1 0,0 0,1 0,-1-1,1 1,-1 0,1 0,0-1,-1 1,2 0,12 11,0 0,1-2,0 0,1 0,0-2,27 11,-1 1,96 57,-85-46,1-1,80 30,-107-49,-1 1,0 2,31 21,-30-17,56 26,4-5,119 74,-156-81,-1 3,-2 1,57 57,-50-37,79 72,-101-103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07.94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59,'72'0,"319"-11,-172-4,-112 10,37-7,61-3,-173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09.28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31,'2'-3,"1"1,0 0,0 0,0 0,1 1,-1-1,0 1,0 0,1-1,-1 1,6 0,42-4,-35 4,449-3,-267 6,6-2,-179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10.61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6,'1125'0,"-1006"-6,-80 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11.97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0,'1104'0,"-1075"0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20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2663 1352,'-8'8,"0"-1,-1 0,-1 0,1-1,-1 0,0-1,-12 5,-10 2,-34 7,35-11,-44 18,-151 95,-1 1,-96 38,283-140,1-2,-82 26,37-16,50-17,-69 11,83-18,-56 3,56-6,0 1,1 1,-22 5,22-2,-16 5,0-2,-1-1,-68 7,32-13,-73-6,137 3,0-1,1 1,-1-1,1-1,-1 0,1 0,0 0,0-1,0 0,1 0,-10-8,-4-6,1 0,-18-23,9 10,-95-105,92 105,1-2,-31-45,51 60,0-1,2-1,0 1,2-1,0-1,-4-28,4 22,-4-27,3 0,2 0,2 0,6-70,-2 108,1-1,1 1,0 0,1 1,1-1,0 1,1-1,1 2,0-1,1 1,0 0,2 0,20-23,16-11,2 1,2 3,77-53,-48 45,157-76,-157 96,139-38,-88 32,176-48,-35 10,380-78,-588 141,-46 10,0 0,0 1,0 1,0 0,22 3,-29-1,0 1,1 0,-1 1,0 0,0 1,-1 0,1 0,-1 1,15 10,7 9,-1 1,-2 1,0 2,-2 1,-1 1,-1 1,19 34,4 24,-5-11,36 64,-66-116,-1 1,-1 1,10 43,-11-31,19 113,-26-133,-1 1,0-1,-1 1,-1 0,-6 27,6-41,-1 0,0 0,-1 0,0 0,0 0,0-1,-1 0,0 0,0 0,0 0,-8 7,3-4,-1-1,0 0,-1-1,0 0,-20 10,-30 9,0-2,-1-4,-102 21,87-26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24.5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2602 1510,'-4'-2,"1"-1,0 1,-1-1,0 1,1 0,-1 0,0 0,0 1,0 0,0-1,-1 2,-4-2,-55-3,46 5,-140-2,-188 22,232-11,-98 12,115-12,-153-6,134-5,92 1,-1-1,1-1,0-1,1-1,-1-1,-42-19,19 8,11 4,-51-26,-133-81,174 95,-62-42,47 28,44 30,1-1,0 0,1-2,0 0,-15-16,-52-73,74 91,-1 0,2 0,-1-1,2 0,-1 0,2-1,-1 0,1 0,1 0,1-1,-5-22,-30-117,24 103,2 0,-11-93,22 133,0-1,1 0,0 0,1 0,0 0,0 0,1 0,0 0,1 1,0-1,1 1,0 0,0 0,1 0,0 0,1 1,0 0,0 0,0 1,14-12,-6 7,1 1,1 0,0 2,0-1,1 2,0 0,35-10,8 3,67-8,27-7,-71 7,-29 6,1 4,74-10,267 17,-239 9,516-2,-645-1,1 2,-1 0,1 3,-1 0,0 1,-1 2,50 21,-5 0,60 28,-114-48,0 1,0 1,-1 1,27 24,94 103,-126-129,-1 1,0 0,-1 0,0 2,-1-1,0 1,-1 0,0 1,-1 0,-1 0,0 0,-1 1,-1 0,0 0,-1 0,0 1,0 21,-8 348,4-377,1 0,-1 1,0-1,0 0,-1 0,0 0,-1 0,0 0,0 0,-1-1,0 1,0-1,0 0,-1-1,0 1,-1-1,-10 11,5-9,0 1,0-2,-1 1,0-2,0 0,-1 0,1-1,-1 0,0-2,-18 4,-114 17,-37 8,107-14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27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2578 831,'0'-1,"0"1,0-1,0 0,-1 0,1 0,0 1,-1-1,1 0,0 0,-1 1,1-1,-1 0,1 1,-1-1,1 1,-1-1,1 0,-1 1,0-1,1 1,-1 0,0-1,0 1,1 0,-1-1,0 1,0 0,1 0,-1-1,0 1,-1 0,-27-1,29 1,-14 2,0 0,0 0,0 2,1-1,-23 11,-64 36,61-30,-32 14,-2-3,-90 25,-157 28,306-81,-8 4,0 1,1 1,0 1,0 1,1 1,-28 21,-44 25,-103 36,159-80,0-1,0-2,-63 10,46-13,0 3,-66 22,-148 48,201-65,-1-3,-75 5,127-17,-2 0,-1 0,1-1,-27-3,40 3,0-1,0 0,0 0,0 0,0-1,0 1,1-1,-1 0,0 0,1 0,-1 0,1-1,0 0,0 1,0-1,0 0,0 0,1-1,0 1,-3-5,0-3,1-1,0 0,0 0,2 0,-1 0,1 0,0-18,5-93,1 91,0 0,2 0,1 0,2 1,16-41,0 17,62-103,-70 131,111-162,-110 167,1 0,1 1,1 2,0 0,2 1,26-16,333-156,-261 136,170-69,-217 93,-39 18,-1 1,63-12,75 0,-17 3,-85 12,1 4,101 5,-57 1,-88-2,0 1,31 5,-49-4,1 0,-1 0,0 1,-1 1,1 0,0 0,-1 0,0 1,13 10,-10-5,0 0,-1 0,-1 1,0 0,0 1,-1 0,-1 0,0 1,0 0,-1 0,-1 0,0 1,-1 0,2 14,0 8,-3 0,0 0,-2 0,-6 52,3-72,-1 0,0 0,-1-1,0 1,-2-1,0 0,0-1,-2 1,1-1,-2-1,0 1,-12 13,-9 5,0-1,-2-1,-42 30,30-27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29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2370 1508,'-25'1,"1"2,0 1,-36 11,-7 0,-8-4,-110 3,-79-16,101 0,-453 2,589-1,1-1,0-2,0 0,-26-9,-100-37,127 41,-11-6,1-3,0 0,1-2,-60-48,66 44,1 0,-32-39,-41-61,90 113,1-1,1 0,0 0,1-1,0 0,1 0,0-1,1 1,0-2,2 1,-1 0,2-1,0 1,0-27,2 40,0-61,3 0,13-69,-13 113,1 1,0 0,2 0,0 0,1 1,0-1,1 2,1-1,1 1,0 0,1 1,16-17,-10 17,1-1,0 2,0 1,34-18,88-30,-23 11,-71 26,84-37,-105 51,-1 1,1 0,38-5,63-13,-79 14,51-5,-30 10,293-19,36 27,-379 0,1 0,-1 1,0 2,0 0,24 8,85 40,-64-24,10 6,11 5,-64-31,0 1,0 1,-2 1,1 0,-1 2,17 14,-2 1,41 46,-59-57,-1 1,-1 0,-1 1,16 32,21 63,-43-95,-1-1,0 1,-1 0,1 29,-8 267,2-297,-1 0,-1 0,-1-1,-5 18,6-27,1-1,-1 1,-1-1,1 0,-1-1,-1 1,1-1,-1 1,0-1,0-1,-12 11,-8 1,-1-1,-1-1,-28 12,-89 29,65-27,40-11,1 0,-43 31,-31 15,94-56,-1 0,0-1,0-1,-30 6,1-6,1-2,-63-3,71-2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31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2956 830,'-1'3,"1"-1,0 1,-1-1,1 1,-1-1,0 0,0 0,0 1,0-1,0 0,-1 0,1 0,0 0,-1 0,0 0,1 0,-5 2,-3 3,0 0,-17 8,7-3,-154 109,-41 27,177-123,-2-1,-1-2,-60 24,-172 43,33-11,73-10,28-10,107-47,0-2,-59 10,-67-1,-43 8,88 0,57-12,-2-2,-97 9,-58-21,92-2,110 2,-1-1,1 1,0-2,0 1,0-1,0-1,0 0,0 0,-10-6,15 6,1 1,-1-1,1 0,0-1,0 1,0-1,1 0,-1 0,1 0,0 0,0-1,0 1,1-1,-1 0,1 1,0-1,1 0,-1 0,-1-10,-11-70,-4-16,-8-157,29 114,-1 124,1 0,1 0,1 0,1 1,9-22,-6 19,1 2,2-1,0 2,0 0,2 0,1 1,0 1,1 0,1 1,0 1,25-17,87-52,221-105,-225 119,-73 39,90-38,-69 43,0 3,93-15,153-10,-155 26,-10-6,-88 14,1 3,101-4,-123 15,190 4,-228-3,0-1,0 1,0 1,-1-1,1 1,0 1,-1-1,0 1,1 0,-1 0,0 1,-1 0,1 0,-1 0,1 1,-1-1,7 11,-5-7,-2 2,1-1,-1 0,-1 1,0 0,0 0,-1 1,0-1,-1 1,2 19,-1-2,-1-1,-2 1,-5 53,3-70,0 1,-1-1,0 1,-1-1,0 0,-1 0,0 0,-1-1,0 0,0 0,-14 15,-8 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34.6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2695 1541,'-1913'0,"1862"-2,1-1,-100-22,-91-44,215 61,1-2,0-1,-35-20,50 25,1-1,0 1,0-1,1-1,0 0,0 0,0-1,1 1,1-2,0 1,-6-12,1-6,1 0,2-1,1 0,1 0,1-1,2 1,0-1,2 0,5-53,-3 74,1 0,0 0,0 1,0-1,1 0,0 1,6-12,3 0,20-24,-20 27,0-1,13-24,11-34,24-45,-50 101,2 2,0-1,2 1,20-20,-9 15,0 0,2 2,1 1,46-24,127-47,-80 39,-94 40,0 2,0 1,1 1,33-5,2-1,77-26,7-3,-116 36,1 0,61-1,284 12,-228 7,-123-8,1 1,-2 1,40 15,54 30,45 17,-130-57,0-2,43 7,-37-9,45 14,-72-16,0 0,0 0,0 2,0-1,-1 2,-1-1,14 12,9 10,-2 2,46 55,-67-71,0 0,-1 1,-1 0,0 0,-2 1,1 0,-2 1,8 35,-8-7,1 78,3 29,-1-76,-1 113,-8-181,-1 0,0 0,0 0,-1 0,0-1,0 1,-1 0,0-1,-1 0,0 0,0 0,0 0,-1 0,-1-1,1 0,-1 0,0-1,-1 1,1-1,-11 6,-13 12,-2-1,-64 33,76-46,0-1,0-2,-1 0,1-1,-2 0,-38 3,14-3,0 2,-51 16,-27 5,-352 37,279-57,78-6,82 0,8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2:55.7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858 0,'-1'11,"0"0,-1 0,-4 15,-1 12,-2 9,-2-1,-23 62,-4 18,24-83,-2-1,-1 0,-3-2,-27 44,18-32,8-17,-1-1,-2-1,-1-1,-2-1,-44 40,64-64,-92 91,86-83,0 1,1 0,1 1,-17 35,-45 92,11-24,53-96,1 0,1 0,1 0,1 1,-2 36,-10 45,5-52,2 0,2 0,3 1,2 0,8 105,-1-130,1 1,1-1,1 0,2 0,14 31,-8-28,59 119,-60-128,1-1,0-1,2 0,22 23,13 11,46 67,49 55,-52-71,28 25,-85-92,41 51,-75-86,0 0,1 0,-1 0,1-1,0 0,1 0,-1 0,1-1,-1 0,1 0,0 0,0-1,1 0,-1 0,0 0,1-1,-1 0,1 0,-1-1,1 1,-1-2,1 1,0-1,-1 0,0 0,1 0,8-4,-5 1,-1 0,0 0,0-1,0 0,-1-1,0 0,0 0,0-1,-1 0,0 0,0 0,0-1,-1 0,-1-1,1 1,-1-1,4-12,37-111,13-30,-42 123,3 1,0 2,3 0,29-36,-28 45,36-30,-28 26,27-23,-18 17,57-67,-74 75,-1-2,33-60,-49 75,0 1,0-2,-2 1,0-1,-1 0,0 0,-1 0,0-27,-3 29,1 1,1-1,0 1,1 0,1 0,10-26,-7 20,-1-1,-1-1,0 1,-2 0,1-24,-4-109,-2 79,1-534,1 598,0 0,0 0,-1 0,-1 0,0 0,0 0,-1 1,-1-1,1 1,-2 0,1 0,-2 0,1 1,-1-1,0 1,-9-8,-28-25,-3 3,-1 1,-55-32,-47-37,-57-55,126 94,-104-115,131 121,30 34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13:30:45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24575,'10'27'0,"28"51"0,-2-4 0,-22-34 0,-1 1 0,-2 1 0,7 58 0,-13-50 0,-1 81 0,-4-82 0,10 87 0,1-42 0,-3 188 0,-8-232 0,0-25-682,5 33-1,1-22-6143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13:30:48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0 565 24575,'3'0'0,"0"-1"0,1 0 0,-1 0 0,0 0 0,0 0 0,0 0 0,0 0 0,-1-1 0,1 0 0,0 1 0,0-1 0,-1 0 0,3-3 0,31-31 0,-35 34 0,30-33 0,-2-2 0,-2-2 0,-1 0 0,24-49 0,-39 61 0,8-32 0,-14 41 0,1 0 0,1 1 0,0-1 0,19-31 0,-23 44 0,1 0 0,0 1 0,0-1 0,0 1 0,1 0 0,-1 0 0,1 0 0,0 1 0,0 0 0,1 0 0,-1 0 0,1 0 0,-1 1 0,1 0 0,0 0 0,-1 1 0,1 0 0,0-1 0,11 1 0,-9 1 0,0 0 0,0 0 0,0 1 0,0 0 0,0 0 0,0 1 0,0 0 0,-1 1 0,1 0 0,-1 0 0,12 6 0,2 5 0,-1 0 0,27 24 0,-33-25 0,1-1 0,1 0 0,-1-1 0,2 0 0,21 9 0,-3-6 0,-1 2 0,62 39 0,-81-44 0,1 0 0,-2 1 0,0 1 0,0 1 0,-1 0 0,-1 0 0,18 28 0,-18-25-273,0 0 0,1-1 0,1 0 0,23 19 0,-14-14-6553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13:30:5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0 24575,'-7'8'0,"1"1"0,-1 0 0,1 0 0,-8 18 0,-14 19 0,22-37 0,0-1 0,1 1 0,0 0 0,0 0 0,1 0 0,0 1 0,1-1 0,-4 17 0,4-4 0,0 0 0,2 42 0,-1-14 0,-10 60 0,-2 45 0,14-97 0,0 23 0,-17 141 0,5-156 0,0 4 0,-7 118 0,21 182 0,-1-353 0,1 0 0,1 0 0,0-1 0,2 1 0,7 20 0,8 33 0,40 250 0,-47-206-1365,-11-87-5461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13:30:5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1 557 24575,'9'-1'0,"-1"0"0,1 0 0,0-1 0,-1 0 0,1 0 0,-1-1 0,15-7 0,57-35 0,-39 21 0,-16 8 0,-2 0 0,0-1 0,21-21 0,-18 15 0,26-17 0,-37 30 0,-1-1 0,0-1 0,-1 0 0,0-1 0,11-14 0,-9 5 0,-1-1 0,15-34 0,10-18 0,-37 71 0,1 0 0,0-1 0,1 1 0,-1 0 0,1 1 0,0-1 0,0 1 0,0-1 0,0 1 0,0 1 0,1-1 0,0 0 0,4-1 0,-6 3 0,-1 0 0,0 1 0,1-1 0,-1 1 0,1-1 0,-1 1 0,1 0 0,-1 0 0,1 0 0,-1 0 0,1 1 0,-1-1 0,0 1 0,1-1 0,-1 1 0,1 0 0,-1 0 0,0 0 0,0 0 0,0 0 0,1 1 0,-1-1 0,0 1 0,-1-1 0,1 1 0,0 0 0,0 0 0,-1-1 0,2 4 0,61 89 0,-53-79 0,-2-1 0,0 2 0,0-1 0,-1 1 0,-1 0 0,-1 1 0,0-1 0,-2 1 0,1 1 0,-2-1 0,-1 0 0,2 21 0,-4-28 0,0 0 0,1 0 0,0 1 0,1-2 0,0 1 0,1 0 0,0 0 0,0-1 0,1 1 0,0-1 0,1 0 0,0 0 0,1-1 0,10 14 0,-4-6 0,-1 0 0,0 1 0,-2 0 0,11 22 0,22 76 0,-27-70 0,18 66-1365,-23-84-5461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08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0,'2'1,"1"-1,-1 1,0-1,0 1,0 0,1 0,-1 0,3 2,12 5,9-2,1-2,0-1,0-1,53-4,-30 1,1306 0,-1318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0.4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0,'48'2,"59"11,22 1,336-12,-239-4,156 2,-348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2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59,'111'0,"133"-17,-167 10,109 3,-21 2,-29-11,34-2,-85 14,212 4,-190 9,-80-8,9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4.2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12,'1400'0,"-1332"-5,-32-1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6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30,'11'5,"1"-1,-1 0,1 0,0-1,1-1,14 2,78 0,-81-4,44 1,258-4,-199-11,-1 0,0 0,16-1,87 16,-204-1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7.5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1,'1546'0,"-1522"0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3:02.1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828 0,'1'98,"-3"109,0-186,-1 0,-1-1,0 1,-11 25,-36 74,25-62,13-32,0 0,-2-1,0-1,-2 0,-26 29,34-43,1 0,0 0,1 1,0 0,0 1,1 0,-4 13,-94 199,89-194,-14 21,-2-1,-3-2,-47 54,64-81,0 3,0 0,-18 38,24-39,-2-1,0 0,-30 36,34-48,1 1,0 0,1 0,0 1,1 0,0 0,1 1,0-1,-5 26,5-12,1 0,2 1,0-1,3 28,0-44,0-1,1 1,0-1,1 1,0-1,0 0,1 0,0 0,1-1,0 1,0-1,0 0,1-1,1 1,8 7,13 10,1-1,52 33,-45-33,-14-10,0-1,1-1,0-1,41 14,-22-13,83 13,-87-18,-1 2,0 2,52 23,-33-12,-45-18,1 0,-1-1,1 0,-1-1,1-1,0 1,-1-2,16 0,-19-1,0-1,0 1,0-1,0 0,0-1,-1 0,1 0,-1-1,1 0,-1 0,-1 0,12-10,32-31,70-80,-104 105,-2-1,0 0,15-33,25-72,-34 75,68-137,-69 147,11-18,-27 54,0 1,1-1,-1 1,1-1,0 1,0 1,0-1,1 0,6-3,-8 5,10-5,-1 0,-1 0,19-16,-27 20,1-1,-1 0,1 0,-1-1,0 1,-1-1,1 1,-1-1,0 0,0 0,-1 0,1 0,0-6,-1 3,0-1,-1 1,0 0,0 0,-1 0,0 0,0-1,-1 1,0 1,-1-1,0 0,0 0,0 1,-1 0,-6-10,-7-7,-2 1,-40-40,44 47,-49-50,-4 3,-97-72,134 110,2 0,1-2,-32-39,-5-3,-71-97,63 73,51 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20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0,'1574'0,"-1541"0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22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0,'31'7,"-11"-2,112 13,-35-7,154 9,2-21,-80-1,-51 0,141 4,-226 3,-4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32:55.49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5027 9053,'-15'0,"0"1,0 1,0 0,0 1,1 1,-1 0,-18 9,13-6,0-2,0 0,0 0,-35 1,-86-3,90-3,-104-1,-160 2,-6 24,54 6,-332-2,401-29,-200-5,316-1,0-3,-140-34,175 28,2-1,-76-38,-75-58,191 109,-110-66,-163-130,256 179,1-1,1 0,0-2,2 0,-21-35,-62-136,38 68,-384-627,367 626,-69-149,124 222,3-1,2-1,2-1,3-1,-13-103,19-412,13 363,-3-204,3 346,3 0,28-120,-9 59,65-644,-78 668,30-122,-10 66,-5-12,10-327,-38 426,1-55,22-179,114-363,-46 372,-27 100,1-30,-47 177,3 1,2 2,31-52,-41 81,0 0,2 1,0 0,1 1,1 0,33-25,125-77,-158 109,198-111,-134 78,-2 3,2 3,120-37,179-19,-171 46,71-11,72 36,3 24,-177 1,1865 1,-1277-4,-624 3,1 6,190 34,-260-25,0 3,-1 3,131 61,-162-62,-1 2,53 40,66 68,-55-43,447 389,-533-462,-1 1,-1 1,0 0,-1 1,-1 0,21 40,103 251,-46-99,116 260,-186-413,-2 0,15 75,11 123,14 58,-46-258,-2 0,-3 1,4 114,-12-64,28 188,-11-126,-9-70,12 28,0-1,-7 449,-16-380,3 31,-3 200,-3-353,-3-1,-3 0,-3-1,-26 78,-8-12,-68 139,26-75,-74 152,-44 28,136-265,-100 125,-66 30,16-19,43-15,34-61,-50 62,163-197,-2-2,-2-1,-1-2,-2-2,-1-1,-86 53,-21 7,88-53,-1-3,-118 53,-307 60,444-140,-125 40,115-28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34:44.18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 5656,'8'-1,"0"0,0 0,0-1,13-5,0 1,2 0,0 0,-1-2,0 0,0-2,0 0,-1-2,34-24,-27 14,-10 9,0-2,21-22,-34 32,0 0,-1-1,0 1,0-1,-1 0,0-1,0 1,0-1,0 1,-1-1,-1 0,2-7,0-9,1 1,1 0,1 0,11-28,-5 19,-1 1,-2-2,10-49,37-336,-53 398,1-1,2 1,-1 0,2 0,9-18,-7 19,-2 0,0-1,-1 0,-1 0,4-24,-6-224,-6 134,4 32,-3-112,-4 166,-2 0,-20-65,16 69,1-1,2-1,-3-46,12 78,-1 0,-1 0,0 0,-1 0,-1 1,1-1,-2 1,0 0,-1 0,-7-12,6 10,0 0,1 0,0-1,1 0,1 0,1 0,0 0,-1-25,2 10,2 0,1 1,9-47,12-31,-11 63,-3-1,4-55,2-41,-2 24,-10 95,-1 0,0-1,2 1,1 0,11-38,-4 31,105-311,-115 336,12-36,-2-1,-2 1,-2-1,4-64,-14-377,1 436,-3 0,-15-71,-4-23,23 137,-1-22,-9-37,8 53,1 1,-1 0,-1 0,1 0,-1 0,-1 1,1 0,-7-8,3 5,-1 0,0 0,0 1,-1 0,0 1,-1 0,1 1,-2 0,1 0,-1 1,0 1,-22-7,17 7,1 0,-1-1,1-1,0-1,-24-15,20 11,-1 2,-34-15,27 14,-26-15,-199-99,209 106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09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31,'1070'0,"-892"-15,-6 0,-143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0.0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1,'25'0,"12"0,0 1,64 10,-49-2,95 3,56-13,-79-1,193 2,-286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1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1,'1327'0,"-1289"0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4.2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1,'1217'0,"-1188"0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5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1,'1047'0,"-1017"0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7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1,'46'0,"33"-1,105 13,91 9,2-22,-99-1,-108 2,-41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3:06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886 1,'-14'164,"0"-26,11-106,-1-1,-17 60,-4 24,20-70,-2-1,-2 0,-2 0,-2-1,-26 57,3-19,-49 154,76-205,-2-1,-1-1,-18 32,-55 79,-7-21,3-6,79-96,1 0,0 0,1 1,0 0,-8 31,1 22,-9 98,22-145,-2-5,0 1,-1-2,0 1,-17 34,14-34,0 0,2 1,0 0,-4 21,-22 103,3-10,19-80,2-9,-5 80,13-108,0-1,1 0,1 1,1-1,0 0,0 0,2 0,0 0,8 14,-2-8,1-1,1 0,0-1,2-1,22 23,93 73,-86-78,73 76,-87-76,1-2,1-2,49 38,-58-53,8 6,40 23,-60-40,0 0,1-1,-1-1,1 0,0 0,0-1,25 2,-18-3,1-1,0-1,0 0,-1-2,1-1,0 0,-1-1,0-1,0-1,20-9,-17 5,-1-1,-1-1,1-1,-2-1,0-1,23-23,-24 19,6-4,-1-1,-2-2,0 0,20-36,-29 43,-2-1,-1 0,0-1,-1 1,-2-2,8-37,-13 56,2-25,1 0,1 1,2 0,0 0,2 0,16-31,16-16,57-145,-76 165,-14 36,-1 0,0-1,4-22,-9 30,24-154,-24 143,-1 0,-1 1,-1-1,-1 0,-8-36,3 31,-1 0,-1 1,-1 0,-1 0,-2 1,-1 1,0 0,-32-38,-169-200,192 226,1-1,2 0,1-1,-23-70,27 70,6 19,0 0,-2 1,-20-29,18 30,1-2,0 0,-11-26,20 38,-65-186,38 92,16 62,2-2,-6-42,13 49,-1 1,-1-1,-14-33,8 25,1-1,-6-49,2 12,8 46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30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1515 3181,'-98'-1,"-113"3,101 12,-17 0,-287-12,215-4,182 3,0-2,0-1,-32-6,40 6,-1-1,1-1,0 0,1 0,-1 0,1-1,0-1,-12-9,6 3,1-1,0-1,1 0,0 0,1-2,1 1,0-1,2-1,-15-34,14 21,1 0,1 0,1-1,2 0,-1-39,4-415,4 220,-3-308,1 534,1-1,3 1,1 0,1 0,3 1,1 0,2 1,1 0,2 1,26-43,115-210,-128 229,4 1,74-100,42-16,-113 139,1 1,64-45,-87 70,1 1,1 1,0 1,0 0,0 1,1 1,0 0,0 2,22-3,7 2,-1 3,61 5,-81-2,-1 1,1 1,-1 2,0 0,0 1,43 21,-38-13,-1 2,-1 0,0 2,45 43,252 267,-322-327,31 35,-2 2,-2 2,27 46,62 136,-107-201,22 45,-4 2,-2 1,-4 1,-2 1,-4 1,13 117,-24-135,23 96,-19-106,-3-1,-1 1,-2 0,-2 1,-2-1,-7 51,3-69,-1 1,-2-1,-1-1,-1 1,-1-1,-17 33,-93 139,-122 106,175-225,27-28,29-35,0-1,-1 0,0-1,-1-1,-25 20,33-30,0 0,-1-1,1 1,0-1,-1 0,1-1,-1 1,1-1,-12 1,0-2,-33-2,50 2,-24-3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34.5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4600 1516,'-138'11,"36"0,-651-3,453-10,-1689 2,1971-1,1 0,-1-1,0-1,1-1,0 0,-23-10,-184-50,85 26,-149-36,249 64,23 6,0-2,0 0,1 0,0-2,-23-14,-66-55,79 57,10 8,0-1,1 0,1-1,-24-32,30 36,0-2,1 1,0-1,1 0,0 0,1-1,1 1,-4-19,-8-117,-7-42,-1 103,15 60,1 0,2 0,-4-36,8 44,-1-5,1-1,1 1,4-27,-3 45,0-1,1 1,-1-1,1 1,1 0,-1 0,1 0,0 0,0 0,1 1,0 0,0-1,0 1,0 0,1 1,8-8,9-1,0 0,1 1,0 1,1 1,0 1,1 2,33-7,187-18,-183 27,578-10,-429 17,3754-1,-3955-2,0 1,0 1,0 0,-1 0,1 1,0 0,-1 0,1 1,-1 1,0 0,0 0,0 0,-1 1,0 1,0-1,0 1,0 1,-1-1,0 1,-1 1,12 14,11 25,-3 1,34 82,-34-69,42 70,-58-115,-1 0,-1 0,0 1,-1 0,-1 0,-1 0,0 1,-1 0,-1 0,2 33,-9 200,4-236,-2-1,0 1,0 0,-2-1,0 0,0 0,-1 0,-1-1,0 1,-1-1,-1 0,0-1,0 0,-1 0,-1-1,0 0,0-1,-1 0,-1-1,0 0,-22 13,6-6,-1-2,0-1,0-2,-1 0,-1-2,0-2,0 0,-41 2,-31-3,-127-9,74-1,-2460 2,1324 3,1262 0,-3-1,1 0,-1-2,-36-8,43 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0.0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0,'1303'0,"-1272"0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1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1,'945'0,"-921"0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3.0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26,'887'0,"-853"-2,56-9,-33 2,-25 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4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34,'4'-1,"0"1,0-1,0 0,0 0,0-1,6-2,13-4,21 1,1 2,-1 2,85 4,-47 1,598-1,-642-1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5.9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1,'1170'0,"-1132"0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7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0,'13'15,"-11"-12,0 0,1-1,0 1,-1 0,1-1,0 1,0-1,0 0,0 0,1 0,-1-1,1 1,5 1,31 6,55 5,-49-8,52 3,169-6,-144-5,476 1,-568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8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1,'2'0,"1"1,-1-1,0 1,0 0,0-1,0 1,0 0,4 3,10 4,13-3,1 0,0-2,-1-1,1-1,31-4,0 1,143 17,-85-4,271-6,-223-7,-154 2,-1 0,0 1,15 3,-6 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50.5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29,'1057'0,"-1021"-2,61-10,-12 0,-55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A6B1C-6890-45DE-8C78-47EC495B9B53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5C060-634D-4E2C-B982-25A7EC337D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72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43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7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07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4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8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44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5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7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1FA82-2ACE-4255-8976-FD9941CDAD57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20.png"/><Relationship Id="rId4" Type="http://schemas.openxmlformats.org/officeDocument/2006/relationships/image" Target="../media/image19.png"/><Relationship Id="rId9" Type="http://schemas.openxmlformats.org/officeDocument/2006/relationships/customXml" Target="../ink/ink4.xml"/><Relationship Id="rId14" Type="http://schemas.openxmlformats.org/officeDocument/2006/relationships/image" Target="../media/image2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291.png"/><Relationship Id="rId4" Type="http://schemas.openxmlformats.org/officeDocument/2006/relationships/image" Target="../media/image261.png"/><Relationship Id="rId9" Type="http://schemas.openxmlformats.org/officeDocument/2006/relationships/customXml" Target="../ink/ink10.xml"/><Relationship Id="rId1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customXml" Target="../ink/ink18.xml"/><Relationship Id="rId18" Type="http://schemas.openxmlformats.org/officeDocument/2006/relationships/image" Target="../media/image300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70.png"/><Relationship Id="rId17" Type="http://schemas.openxmlformats.org/officeDocument/2006/relationships/customXml" Target="../ink/ink20.xml"/><Relationship Id="rId2" Type="http://schemas.openxmlformats.org/officeDocument/2006/relationships/image" Target="../media/image32.png"/><Relationship Id="rId16" Type="http://schemas.openxmlformats.org/officeDocument/2006/relationships/image" Target="../media/image290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260.png"/><Relationship Id="rId19" Type="http://schemas.openxmlformats.org/officeDocument/2006/relationships/customXml" Target="../ink/ink21.xml"/><Relationship Id="rId4" Type="http://schemas.openxmlformats.org/officeDocument/2006/relationships/image" Target="../media/image230.png"/><Relationship Id="rId9" Type="http://schemas.openxmlformats.org/officeDocument/2006/relationships/customXml" Target="../ink/ink16.xml"/><Relationship Id="rId14" Type="http://schemas.openxmlformats.org/officeDocument/2006/relationships/image" Target="../media/image2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2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customXml" Target="../ink/ink24.xml"/><Relationship Id="rId21" Type="http://schemas.openxmlformats.org/officeDocument/2006/relationships/customXml" Target="../ink/ink30.xml"/><Relationship Id="rId34" Type="http://schemas.openxmlformats.org/officeDocument/2006/relationships/image" Target="../media/image51.png"/><Relationship Id="rId7" Type="http://schemas.openxmlformats.org/officeDocument/2006/relationships/customXml" Target="../ink/ink26.xml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38" Type="http://schemas.openxmlformats.org/officeDocument/2006/relationships/image" Target="../media/image53.png"/><Relationship Id="rId2" Type="http://schemas.openxmlformats.org/officeDocument/2006/relationships/image" Target="../media/image36.png"/><Relationship Id="rId16" Type="http://schemas.openxmlformats.org/officeDocument/2006/relationships/image" Target="../media/image48.png"/><Relationship Id="rId20" Type="http://schemas.openxmlformats.org/officeDocument/2006/relationships/image" Target="../media/image43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24" Type="http://schemas.openxmlformats.org/officeDocument/2006/relationships/image" Target="../media/image45.png"/><Relationship Id="rId32" Type="http://schemas.openxmlformats.org/officeDocument/2006/relationships/image" Target="../media/image50.png"/><Relationship Id="rId37" Type="http://schemas.openxmlformats.org/officeDocument/2006/relationships/customXml" Target="../ink/ink38.xml"/><Relationship Id="rId5" Type="http://schemas.openxmlformats.org/officeDocument/2006/relationships/customXml" Target="../ink/ink25.xml"/><Relationship Id="rId23" Type="http://schemas.openxmlformats.org/officeDocument/2006/relationships/customXml" Target="../ink/ink31.xml"/><Relationship Id="rId28" Type="http://schemas.openxmlformats.org/officeDocument/2006/relationships/image" Target="../media/image47.png"/><Relationship Id="rId36" Type="http://schemas.openxmlformats.org/officeDocument/2006/relationships/image" Target="../media/image52.png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" Type="http://schemas.openxmlformats.org/officeDocument/2006/relationships/image" Target="../media/image37.png"/><Relationship Id="rId9" Type="http://schemas.openxmlformats.org/officeDocument/2006/relationships/customXml" Target="../ink/ink27.xml"/><Relationship Id="rId22" Type="http://schemas.openxmlformats.org/officeDocument/2006/relationships/image" Target="../media/image44.png"/><Relationship Id="rId27" Type="http://schemas.openxmlformats.org/officeDocument/2006/relationships/customXml" Target="../ink/ink33.xml"/><Relationship Id="rId30" Type="http://schemas.openxmlformats.org/officeDocument/2006/relationships/image" Target="../media/image49.png"/><Relationship Id="rId35" Type="http://schemas.openxmlformats.org/officeDocument/2006/relationships/customXml" Target="../ink/ink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customXml" Target="../ink/ink3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customXml" Target="../ink/ink4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44.xml"/><Relationship Id="rId3" Type="http://schemas.openxmlformats.org/officeDocument/2006/relationships/image" Target="../media/image55.png"/><Relationship Id="rId7" Type="http://schemas.openxmlformats.org/officeDocument/2006/relationships/customXml" Target="../ink/ink41.xml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ustomXml" Target="../ink/ink43.xml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customXml" Target="../ink/ink42.xml"/><Relationship Id="rId1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7.png"/><Relationship Id="rId4" Type="http://schemas.openxmlformats.org/officeDocument/2006/relationships/image" Target="../media/image580.png"/><Relationship Id="rId9" Type="http://schemas.openxmlformats.org/officeDocument/2006/relationships/customXml" Target="../ink/ink48.xml"/><Relationship Id="rId1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image" Target="../media/image71.png"/><Relationship Id="rId7" Type="http://schemas.openxmlformats.org/officeDocument/2006/relationships/image" Target="../media/image67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690.png"/><Relationship Id="rId5" Type="http://schemas.openxmlformats.org/officeDocument/2006/relationships/image" Target="../media/image660.png"/><Relationship Id="rId10" Type="http://schemas.openxmlformats.org/officeDocument/2006/relationships/customXml" Target="../ink/ink54.xml"/><Relationship Id="rId4" Type="http://schemas.openxmlformats.org/officeDocument/2006/relationships/customXml" Target="../ink/ink51.xml"/><Relationship Id="rId9" Type="http://schemas.openxmlformats.org/officeDocument/2006/relationships/image" Target="../media/image6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0.xml"/><Relationship Id="rId18" Type="http://schemas.openxmlformats.org/officeDocument/2006/relationships/image" Target="../media/image79.png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76.png"/><Relationship Id="rId17" Type="http://schemas.openxmlformats.org/officeDocument/2006/relationships/customXml" Target="../ink/ink62.xml"/><Relationship Id="rId2" Type="http://schemas.openxmlformats.org/officeDocument/2006/relationships/image" Target="../media/image72.png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75.png"/><Relationship Id="rId19" Type="http://schemas.openxmlformats.org/officeDocument/2006/relationships/customXml" Target="../ink/ink63.xml"/><Relationship Id="rId4" Type="http://schemas.openxmlformats.org/officeDocument/2006/relationships/image" Target="../media/image710.png"/><Relationship Id="rId9" Type="http://schemas.openxmlformats.org/officeDocument/2006/relationships/customXml" Target="../ink/ink58.xml"/><Relationship Id="rId1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customXml" Target="../ink/ink69.xml"/><Relationship Id="rId18" Type="http://schemas.openxmlformats.org/officeDocument/2006/relationships/image" Target="../media/image82.png"/><Relationship Id="rId3" Type="http://schemas.openxmlformats.org/officeDocument/2006/relationships/customXml" Target="../ink/ink64.xml"/><Relationship Id="rId21" Type="http://schemas.openxmlformats.org/officeDocument/2006/relationships/customXml" Target="../ink/ink73.xml"/><Relationship Id="rId7" Type="http://schemas.openxmlformats.org/officeDocument/2006/relationships/customXml" Target="../ink/ink66.xml"/><Relationship Id="rId12" Type="http://schemas.openxmlformats.org/officeDocument/2006/relationships/image" Target="../media/image790.png"/><Relationship Id="rId17" Type="http://schemas.openxmlformats.org/officeDocument/2006/relationships/customXml" Target="../ink/ink71.xml"/><Relationship Id="rId2" Type="http://schemas.openxmlformats.org/officeDocument/2006/relationships/image" Target="../media/image81.png"/><Relationship Id="rId16" Type="http://schemas.openxmlformats.org/officeDocument/2006/relationships/image" Target="../media/image810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5" Type="http://schemas.openxmlformats.org/officeDocument/2006/relationships/customXml" Target="../ink/ink70.xml"/><Relationship Id="rId10" Type="http://schemas.openxmlformats.org/officeDocument/2006/relationships/image" Target="../media/image780.png"/><Relationship Id="rId19" Type="http://schemas.openxmlformats.org/officeDocument/2006/relationships/customXml" Target="../ink/ink72.xml"/><Relationship Id="rId4" Type="http://schemas.openxmlformats.org/officeDocument/2006/relationships/image" Target="../media/image750.png"/><Relationship Id="rId9" Type="http://schemas.openxmlformats.org/officeDocument/2006/relationships/customXml" Target="../ink/ink67.xml"/><Relationship Id="rId14" Type="http://schemas.openxmlformats.org/officeDocument/2006/relationships/image" Target="../media/image800.png"/><Relationship Id="rId22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94.png"/><Relationship Id="rId18" Type="http://schemas.openxmlformats.org/officeDocument/2006/relationships/customXml" Target="../ink/ink81.xml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12" Type="http://schemas.openxmlformats.org/officeDocument/2006/relationships/customXml" Target="../ink/ink78.xml"/><Relationship Id="rId17" Type="http://schemas.openxmlformats.org/officeDocument/2006/relationships/image" Target="../media/image96.png"/><Relationship Id="rId2" Type="http://schemas.openxmlformats.org/officeDocument/2006/relationships/image" Target="../media/image87.png"/><Relationship Id="rId16" Type="http://schemas.openxmlformats.org/officeDocument/2006/relationships/customXml" Target="../ink/ink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10" Type="http://schemas.openxmlformats.org/officeDocument/2006/relationships/customXml" Target="../ink/ink77.xml"/><Relationship Id="rId19" Type="http://schemas.openxmlformats.org/officeDocument/2006/relationships/image" Target="../media/image97.png"/><Relationship Id="rId4" Type="http://schemas.openxmlformats.org/officeDocument/2006/relationships/customXml" Target="../ink/ink74.xml"/><Relationship Id="rId9" Type="http://schemas.openxmlformats.org/officeDocument/2006/relationships/image" Target="../media/image92.png"/><Relationship Id="rId14" Type="http://schemas.openxmlformats.org/officeDocument/2006/relationships/customXml" Target="../ink/ink7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83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12" Type="http://schemas.openxmlformats.org/officeDocument/2006/relationships/customXml" Target="../ink/ink88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1" Type="http://schemas.openxmlformats.org/officeDocument/2006/relationships/image" Target="../media/image105.png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10" Type="http://schemas.openxmlformats.org/officeDocument/2006/relationships/customXml" Target="../ink/ink87.xml"/><Relationship Id="rId4" Type="http://schemas.openxmlformats.org/officeDocument/2006/relationships/customXml" Target="../ink/ink84.xml"/><Relationship Id="rId9" Type="http://schemas.openxmlformats.org/officeDocument/2006/relationships/image" Target="../media/image104.png"/><Relationship Id="rId14" Type="http://schemas.openxmlformats.org/officeDocument/2006/relationships/customXml" Target="../ink/ink8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91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13" Type="http://schemas.openxmlformats.org/officeDocument/2006/relationships/image" Target="../media/image117.png"/><Relationship Id="rId18" Type="http://schemas.openxmlformats.org/officeDocument/2006/relationships/customXml" Target="../ink/ink99.xml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12" Type="http://schemas.openxmlformats.org/officeDocument/2006/relationships/customXml" Target="../ink/ink96.xml"/><Relationship Id="rId17" Type="http://schemas.openxmlformats.org/officeDocument/2006/relationships/image" Target="../media/image119.png"/><Relationship Id="rId2" Type="http://schemas.openxmlformats.org/officeDocument/2006/relationships/image" Target="../media/image111.png"/><Relationship Id="rId16" Type="http://schemas.openxmlformats.org/officeDocument/2006/relationships/customXml" Target="../ink/ink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1" Type="http://schemas.openxmlformats.org/officeDocument/2006/relationships/image" Target="../media/image116.png"/><Relationship Id="rId5" Type="http://schemas.openxmlformats.org/officeDocument/2006/relationships/image" Target="../media/image113.png"/><Relationship Id="rId15" Type="http://schemas.openxmlformats.org/officeDocument/2006/relationships/image" Target="../media/image118.png"/><Relationship Id="rId10" Type="http://schemas.openxmlformats.org/officeDocument/2006/relationships/customXml" Target="../ink/ink95.xml"/><Relationship Id="rId19" Type="http://schemas.openxmlformats.org/officeDocument/2006/relationships/image" Target="../media/image120.png"/><Relationship Id="rId4" Type="http://schemas.openxmlformats.org/officeDocument/2006/relationships/customXml" Target="../ink/ink92.xml"/><Relationship Id="rId9" Type="http://schemas.openxmlformats.org/officeDocument/2006/relationships/image" Target="../media/image115.png"/><Relationship Id="rId14" Type="http://schemas.openxmlformats.org/officeDocument/2006/relationships/customXml" Target="../ink/ink9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0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101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customXml" Target="../ink/ink102.xml"/><Relationship Id="rId7" Type="http://schemas.openxmlformats.org/officeDocument/2006/relationships/customXml" Target="../ink/ink104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customXml" Target="../ink/ink103.xml"/><Relationship Id="rId10" Type="http://schemas.openxmlformats.org/officeDocument/2006/relationships/image" Target="../media/image140.png"/><Relationship Id="rId4" Type="http://schemas.openxmlformats.org/officeDocument/2006/relationships/image" Target="../media/image137.png"/><Relationship Id="rId9" Type="http://schemas.openxmlformats.org/officeDocument/2006/relationships/customXml" Target="../ink/ink10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customXml" Target="../ink/ink106.xml"/><Relationship Id="rId7" Type="http://schemas.openxmlformats.org/officeDocument/2006/relationships/customXml" Target="../ink/ink108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customXml" Target="../ink/ink107.xml"/><Relationship Id="rId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8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596" y="71919"/>
            <a:ext cx="11882212" cy="6472719"/>
          </a:xfrm>
        </p:spPr>
        <p:txBody>
          <a:bodyPr anchor="ctr">
            <a:normAutofit fontScale="90000"/>
          </a:bodyPr>
          <a:lstStyle/>
          <a:p>
            <a:b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</a:br>
            <a: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  <a:t>                       </a:t>
            </a:r>
            <a:r>
              <a:rPr lang="ko-KR" altLang="en-US" sz="2700" b="1" dirty="0" err="1">
                <a:ln>
                  <a:solidFill>
                    <a:schemeClr val="bg1"/>
                  </a:solidFill>
                </a:ln>
                <a:latin typeface="+mj-ea"/>
              </a:rPr>
              <a:t>코드스테이츠</a:t>
            </a:r>
            <a:r>
              <a:rPr lang="ko-KR" altLang="en-US" sz="2700" b="1" dirty="0">
                <a:ln>
                  <a:solidFill>
                    <a:schemeClr val="bg1"/>
                  </a:solidFill>
                </a:ln>
                <a:latin typeface="+mj-ea"/>
              </a:rPr>
              <a:t> </a:t>
            </a:r>
            <a:r>
              <a:rPr lang="en-US" altLang="ko-KR" sz="2700" b="1" dirty="0">
                <a:ln>
                  <a:solidFill>
                    <a:schemeClr val="bg1"/>
                  </a:solidFill>
                </a:ln>
                <a:latin typeface="+mj-ea"/>
              </a:rPr>
              <a:t>AI</a:t>
            </a:r>
            <a:r>
              <a:rPr lang="ko-KR" altLang="en-US" sz="2700" b="1" dirty="0">
                <a:ln>
                  <a:solidFill>
                    <a:schemeClr val="bg1"/>
                  </a:solidFill>
                </a:ln>
                <a:latin typeface="+mj-ea"/>
              </a:rPr>
              <a:t>부트캠프 </a:t>
            </a:r>
            <a:r>
              <a:rPr lang="en-US" altLang="ko-KR" sz="2700" b="1" dirty="0">
                <a:ln>
                  <a:solidFill>
                    <a:schemeClr val="bg1"/>
                  </a:solidFill>
                </a:ln>
                <a:latin typeface="+mj-ea"/>
              </a:rPr>
              <a:t>17</a:t>
            </a:r>
            <a:r>
              <a:rPr lang="ko-KR" altLang="en-US" sz="2700" b="1" dirty="0">
                <a:ln>
                  <a:solidFill>
                    <a:schemeClr val="bg1"/>
                  </a:solidFill>
                </a:ln>
                <a:latin typeface="+mj-ea"/>
              </a:rPr>
              <a:t>기 </a:t>
            </a:r>
            <a:r>
              <a:rPr lang="ko-KR" altLang="en-US" sz="2700" b="1" dirty="0" err="1">
                <a:ln>
                  <a:solidFill>
                    <a:schemeClr val="bg1"/>
                  </a:solidFill>
                </a:ln>
                <a:latin typeface="+mj-ea"/>
              </a:rPr>
              <a:t>이연준</a:t>
            </a:r>
            <a:br>
              <a:rPr lang="en-US" altLang="ko-KR" sz="3600" b="1" dirty="0">
                <a:ln>
                  <a:solidFill>
                    <a:schemeClr val="bg1"/>
                  </a:solidFill>
                </a:ln>
                <a:latin typeface="+mj-ea"/>
              </a:rPr>
            </a:br>
            <a:r>
              <a:rPr lang="en-US" altLang="ko-KR" sz="2200" b="1" dirty="0">
                <a:ln>
                  <a:solidFill>
                    <a:schemeClr val="bg1"/>
                  </a:solidFill>
                </a:ln>
                <a:latin typeface="+mj-ea"/>
              </a:rPr>
              <a:t> </a:t>
            </a:r>
            <a:br>
              <a:rPr lang="en-US" altLang="ko-KR" sz="72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</a:br>
            <a:r>
              <a:rPr lang="en-US" altLang="ko-KR" sz="72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  <a:t>      </a:t>
            </a:r>
            <a:r>
              <a:rPr lang="ko-KR" altLang="en-US" sz="7200" b="1" dirty="0">
                <a:ln>
                  <a:solidFill>
                    <a:schemeClr val="bg1"/>
                  </a:solidFill>
                </a:ln>
                <a:latin typeface="+mj-ea"/>
              </a:rPr>
              <a:t>나만의</a:t>
            </a:r>
            <a:br>
              <a:rPr lang="en-US" altLang="ko-KR" sz="72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</a:br>
            <a:r>
              <a:rPr lang="en-US" altLang="ko-KR" sz="28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  <a:t> </a:t>
            </a:r>
            <a:br>
              <a:rPr lang="en-US" altLang="ko-KR" sz="72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</a:br>
            <a:r>
              <a:rPr lang="en-US" altLang="ko-KR" sz="72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  <a:t>           </a:t>
            </a:r>
            <a:r>
              <a:rPr lang="ko-KR" altLang="en-US" sz="9800" b="1" dirty="0" err="1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  <a:t>챗봇</a:t>
            </a:r>
            <a:br>
              <a:rPr lang="en-US" altLang="ko-KR" sz="72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</a:br>
            <a:r>
              <a:rPr lang="en-US" altLang="ko-KR" sz="28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  <a:t> </a:t>
            </a:r>
            <a:br>
              <a:rPr lang="en-US" altLang="ko-KR" sz="72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</a:br>
            <a:r>
              <a:rPr lang="en-US" altLang="ko-KR" sz="72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  <a:t>                  </a:t>
            </a:r>
            <a:r>
              <a:rPr lang="ko-KR" altLang="en-US" sz="7200" b="1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+mj-ea"/>
              </a:rPr>
              <a:t>만들기</a:t>
            </a:r>
            <a:br>
              <a:rPr lang="en-US" altLang="ko-KR" b="1" dirty="0">
                <a:ln>
                  <a:solidFill>
                    <a:schemeClr val="bg1"/>
                  </a:solidFill>
                </a:ln>
                <a:latin typeface="+mj-ea"/>
              </a:rPr>
            </a:br>
            <a:r>
              <a:rPr lang="en-US" altLang="ko-KR" sz="2400" b="1" dirty="0">
                <a:ln>
                  <a:solidFill>
                    <a:schemeClr val="bg1"/>
                  </a:solidFill>
                </a:ln>
                <a:latin typeface="+mj-ea"/>
              </a:rPr>
              <a:t> </a:t>
            </a:r>
            <a:br>
              <a:rPr lang="en-US" altLang="ko-KR" sz="2400" b="1" dirty="0">
                <a:ln>
                  <a:solidFill>
                    <a:schemeClr val="bg1"/>
                  </a:solidFill>
                </a:ln>
                <a:latin typeface="+mj-ea"/>
              </a:rPr>
            </a:br>
            <a:r>
              <a:rPr lang="en-US" altLang="ko-KR" sz="2400" b="1" dirty="0">
                <a:ln>
                  <a:solidFill>
                    <a:schemeClr val="bg1"/>
                  </a:solidFill>
                </a:ln>
                <a:latin typeface="+mj-ea"/>
              </a:rPr>
              <a:t> </a:t>
            </a:r>
            <a:br>
              <a:rPr lang="en-US" altLang="ko-KR" b="1" dirty="0">
                <a:ln>
                  <a:solidFill>
                    <a:schemeClr val="bg1"/>
                  </a:solidFill>
                </a:ln>
                <a:latin typeface="+mj-ea"/>
              </a:rPr>
            </a:br>
            <a:r>
              <a:rPr lang="en-US" altLang="ko-KR" b="1" dirty="0">
                <a:ln>
                  <a:solidFill>
                    <a:schemeClr val="bg1"/>
                  </a:solidFill>
                </a:ln>
                <a:latin typeface="+mj-ea"/>
              </a:rPr>
              <a:t>             </a:t>
            </a:r>
            <a:endParaRPr lang="ko-KR" altLang="en-US" b="1" dirty="0">
              <a:ln>
                <a:solidFill>
                  <a:schemeClr val="bg1"/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8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j-ea"/>
              </a:rPr>
              <a:t>2. </a:t>
            </a:r>
            <a:r>
              <a:rPr lang="ko-KR" altLang="en-US" sz="4800" b="1" dirty="0">
                <a:latin typeface="+mj-ea"/>
              </a:rPr>
              <a:t>모델 구성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A8411CD-5C77-DB68-6DC0-D3E67173D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871" y="3791418"/>
            <a:ext cx="4391025" cy="982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35286E-2A61-266F-0FAF-A604F100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10"/>
            <a:ext cx="4176384" cy="21294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47D4A89-74D5-17E0-1117-5796DDE2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34" y="278835"/>
            <a:ext cx="4258098" cy="6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50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A661C6-34B1-DF18-F399-E80A39BF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34" y="278835"/>
            <a:ext cx="4258098" cy="6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</a:rPr>
              <a:t>임베딩</a:t>
            </a:r>
            <a:r>
              <a:rPr lang="en-US" altLang="ko-KR" b="1" dirty="0">
                <a:latin typeface="+mj-ea"/>
              </a:rPr>
              <a:t> + </a:t>
            </a:r>
            <a:r>
              <a:rPr lang="ko-KR" altLang="en-US" b="1" dirty="0">
                <a:latin typeface="+mj-ea"/>
              </a:rPr>
              <a:t>위치 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5547737" cy="4321963"/>
          </a:xfrm>
        </p:spPr>
        <p:txBody>
          <a:bodyPr>
            <a:normAutofit/>
          </a:bodyPr>
          <a:lstStyle/>
          <a:p>
            <a:r>
              <a:rPr lang="ko-KR" altLang="en-US" dirty="0"/>
              <a:t>토큰화</a:t>
            </a:r>
            <a:r>
              <a:rPr lang="en-US" altLang="ko-KR" dirty="0"/>
              <a:t>, </a:t>
            </a:r>
            <a:r>
              <a:rPr lang="ko-KR" altLang="en-US" dirty="0"/>
              <a:t>벡터화 된 데이터에 대하여 위치 인코딩을 포함한 </a:t>
            </a:r>
            <a:r>
              <a:rPr lang="ko-KR" altLang="en-US" dirty="0" err="1"/>
              <a:t>임베딩</a:t>
            </a:r>
            <a:r>
              <a:rPr lang="ko-KR" altLang="en-US" dirty="0"/>
              <a:t> 실시</a:t>
            </a:r>
            <a:endParaRPr lang="en-US" altLang="ko-KR" dirty="0"/>
          </a:p>
          <a:p>
            <a:r>
              <a:rPr lang="ko-KR" altLang="en-US" dirty="0" err="1"/>
              <a:t>임베딩은</a:t>
            </a:r>
            <a:r>
              <a:rPr lang="ko-KR" altLang="en-US" dirty="0"/>
              <a:t> 라이브러리의 </a:t>
            </a:r>
            <a:r>
              <a:rPr lang="ko-KR" altLang="en-US" dirty="0" err="1"/>
              <a:t>임베딩</a:t>
            </a:r>
            <a:r>
              <a:rPr lang="ko-KR" altLang="en-US" dirty="0"/>
              <a:t> 레이어 활용</a:t>
            </a:r>
            <a:endParaRPr lang="en-US" altLang="ko-KR" dirty="0"/>
          </a:p>
          <a:p>
            <a:r>
              <a:rPr lang="ko-KR" altLang="en-US" dirty="0"/>
              <a:t>위치 인코딩은 사인</a:t>
            </a:r>
            <a:r>
              <a:rPr lang="en-US" altLang="ko-KR" dirty="0"/>
              <a:t>, </a:t>
            </a:r>
            <a:r>
              <a:rPr lang="ko-KR" altLang="en-US" dirty="0"/>
              <a:t>코사인 함수를 활용한 위치정보 생성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5B78F4-7758-C79C-925E-091ECB9C9D80}"/>
              </a:ext>
            </a:extLst>
          </p:cNvPr>
          <p:cNvSpPr/>
          <p:nvPr/>
        </p:nvSpPr>
        <p:spPr>
          <a:xfrm>
            <a:off x="7548034" y="4730262"/>
            <a:ext cx="4258098" cy="104923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A661C6-34B1-DF18-F399-E80A39BF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34" y="278835"/>
            <a:ext cx="4258098" cy="6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</a:rPr>
              <a:t>임베딩</a:t>
            </a:r>
            <a:r>
              <a:rPr lang="en-US" altLang="ko-KR" b="1" dirty="0">
                <a:latin typeface="+mj-ea"/>
              </a:rPr>
              <a:t> + </a:t>
            </a:r>
            <a:r>
              <a:rPr lang="ko-KR" altLang="en-US" b="1" dirty="0">
                <a:latin typeface="+mj-ea"/>
              </a:rPr>
              <a:t>위치 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5547737" cy="4321963"/>
          </a:xfrm>
        </p:spPr>
        <p:txBody>
          <a:bodyPr>
            <a:normAutofit/>
          </a:bodyPr>
          <a:lstStyle/>
          <a:p>
            <a:r>
              <a:rPr lang="ko-KR" altLang="en-US" dirty="0"/>
              <a:t>토큰화</a:t>
            </a:r>
            <a:r>
              <a:rPr lang="en-US" altLang="ko-KR" dirty="0"/>
              <a:t>, </a:t>
            </a:r>
            <a:r>
              <a:rPr lang="ko-KR" altLang="en-US" dirty="0"/>
              <a:t>벡터화 된 데이터에 대하여 위치 인코딩을 포함한 </a:t>
            </a:r>
            <a:r>
              <a:rPr lang="ko-KR" altLang="en-US" dirty="0" err="1"/>
              <a:t>임베딩</a:t>
            </a:r>
            <a:r>
              <a:rPr lang="ko-KR" altLang="en-US" dirty="0"/>
              <a:t> 실시</a:t>
            </a:r>
            <a:endParaRPr lang="en-US" altLang="ko-KR" dirty="0"/>
          </a:p>
          <a:p>
            <a:r>
              <a:rPr lang="ko-KR" altLang="en-US" dirty="0" err="1"/>
              <a:t>임베딩은</a:t>
            </a:r>
            <a:r>
              <a:rPr lang="ko-KR" altLang="en-US" dirty="0"/>
              <a:t> 라이브러리의 </a:t>
            </a:r>
            <a:r>
              <a:rPr lang="ko-KR" altLang="en-US" dirty="0" err="1"/>
              <a:t>임베딩</a:t>
            </a:r>
            <a:r>
              <a:rPr lang="ko-KR" altLang="en-US" dirty="0"/>
              <a:t> 레이어 활용</a:t>
            </a:r>
            <a:endParaRPr lang="en-US" altLang="ko-KR" dirty="0"/>
          </a:p>
          <a:p>
            <a:r>
              <a:rPr lang="ko-KR" altLang="en-US" dirty="0"/>
              <a:t>위치 인코딩은 사인</a:t>
            </a:r>
            <a:r>
              <a:rPr lang="en-US" altLang="ko-KR" dirty="0"/>
              <a:t>, </a:t>
            </a:r>
            <a:r>
              <a:rPr lang="ko-KR" altLang="en-US" dirty="0"/>
              <a:t>코사인 함수를 활용한 위치정보 생성</a:t>
            </a:r>
            <a:endParaRPr lang="en-US" altLang="ko-KR" dirty="0"/>
          </a:p>
          <a:p>
            <a:r>
              <a:rPr lang="ko-KR" altLang="en-US" dirty="0"/>
              <a:t>데이터 → </a:t>
            </a:r>
            <a:r>
              <a:rPr lang="ko-KR" altLang="en-US" dirty="0" err="1"/>
              <a:t>임베딩</a:t>
            </a:r>
            <a:r>
              <a:rPr lang="ko-KR" altLang="en-US" dirty="0"/>
              <a:t> 레이어 → 위치 인코딩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5B78F4-7758-C79C-925E-091ECB9C9D80}"/>
              </a:ext>
            </a:extLst>
          </p:cNvPr>
          <p:cNvSpPr/>
          <p:nvPr/>
        </p:nvSpPr>
        <p:spPr>
          <a:xfrm>
            <a:off x="7548034" y="4730262"/>
            <a:ext cx="4258098" cy="104923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FC078-82E6-1478-AF75-FB25D2436D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718AA4C-6EC4-0400-95B0-93A907819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292" y="941511"/>
            <a:ext cx="6839416" cy="470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8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A661C6-34B1-DF18-F399-E80A39BF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34" y="278835"/>
            <a:ext cx="4258098" cy="6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+mj-ea"/>
              </a:rPr>
              <a:t>The global</a:t>
            </a:r>
            <a:br>
              <a:rPr lang="en-US" altLang="ko-KR" b="1" dirty="0">
                <a:latin typeface="+mj-ea"/>
              </a:rPr>
            </a:br>
            <a:r>
              <a:rPr lang="en-US" altLang="ko-KR" b="1" dirty="0">
                <a:latin typeface="+mj-ea"/>
              </a:rPr>
              <a:t>self attention layer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5547737" cy="4321963"/>
          </a:xfrm>
        </p:spPr>
        <p:txBody>
          <a:bodyPr>
            <a:normAutofit/>
          </a:bodyPr>
          <a:lstStyle/>
          <a:p>
            <a:r>
              <a:rPr lang="en-US" altLang="ko-KR" dirty="0"/>
              <a:t>Multi Head Attention</a:t>
            </a:r>
          </a:p>
          <a:p>
            <a:pPr lvl="1"/>
            <a:r>
              <a:rPr lang="ko-KR" altLang="en-US" dirty="0"/>
              <a:t>입력된 데이터에 대하여 쿼리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 err="1"/>
              <a:t>벨류</a:t>
            </a:r>
            <a:r>
              <a:rPr lang="en-US" altLang="ko-KR" dirty="0"/>
              <a:t> </a:t>
            </a:r>
            <a:r>
              <a:rPr lang="ko-KR" altLang="en-US" dirty="0"/>
              <a:t>연산을 실행</a:t>
            </a:r>
            <a:endParaRPr lang="en-US" altLang="ko-KR" dirty="0"/>
          </a:p>
          <a:p>
            <a:r>
              <a:rPr lang="en-US" altLang="ko-KR" dirty="0"/>
              <a:t>ADD</a:t>
            </a:r>
          </a:p>
          <a:p>
            <a:pPr lvl="1"/>
            <a:r>
              <a:rPr lang="en-US" altLang="ko-KR" dirty="0"/>
              <a:t>MHA</a:t>
            </a:r>
            <a:r>
              <a:rPr lang="ko-KR" altLang="en-US" dirty="0"/>
              <a:t>의 출력에 </a:t>
            </a:r>
            <a:r>
              <a:rPr lang="ko-KR" altLang="en-US" dirty="0" err="1"/>
              <a:t>입력값을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1"/>
            <a:r>
              <a:rPr lang="ko-KR" altLang="en-US" dirty="0" err="1"/>
              <a:t>역전파</a:t>
            </a:r>
            <a:r>
              <a:rPr lang="ko-KR" altLang="en-US" dirty="0"/>
              <a:t> 과정에서 기울기 손실문제 해결</a:t>
            </a:r>
            <a:endParaRPr lang="en-US" altLang="ko-KR" dirty="0"/>
          </a:p>
          <a:p>
            <a:r>
              <a:rPr lang="en-US" altLang="ko-KR" dirty="0"/>
              <a:t>Layer Normalization</a:t>
            </a:r>
          </a:p>
          <a:p>
            <a:pPr lvl="1"/>
            <a:r>
              <a:rPr lang="ko-KR" altLang="en-US" dirty="0"/>
              <a:t>값 정규화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5B78F4-7758-C79C-925E-091ECB9C9D80}"/>
              </a:ext>
            </a:extLst>
          </p:cNvPr>
          <p:cNvSpPr/>
          <p:nvPr/>
        </p:nvSpPr>
        <p:spPr>
          <a:xfrm>
            <a:off x="8307092" y="3859079"/>
            <a:ext cx="1270861" cy="55793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8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A661C6-34B1-DF18-F399-E80A39BF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34" y="278835"/>
            <a:ext cx="4258098" cy="6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+mj-ea"/>
              </a:rPr>
              <a:t>The causal</a:t>
            </a:r>
            <a:br>
              <a:rPr lang="en-US" altLang="ko-KR" b="1" dirty="0">
                <a:latin typeface="+mj-ea"/>
              </a:rPr>
            </a:br>
            <a:r>
              <a:rPr lang="en-US" altLang="ko-KR" b="1" dirty="0">
                <a:latin typeface="+mj-ea"/>
              </a:rPr>
              <a:t>self attention layer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5547737" cy="4321963"/>
          </a:xfrm>
        </p:spPr>
        <p:txBody>
          <a:bodyPr>
            <a:normAutofit/>
          </a:bodyPr>
          <a:lstStyle/>
          <a:p>
            <a:r>
              <a:rPr lang="en-US" altLang="ko-KR" dirty="0"/>
              <a:t>Multi Head Attention</a:t>
            </a:r>
          </a:p>
          <a:p>
            <a:pPr lvl="1"/>
            <a:r>
              <a:rPr lang="ko-KR" altLang="en-US" dirty="0"/>
              <a:t>입력된 데이터에 대하여 쿼리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 err="1"/>
              <a:t>벨류</a:t>
            </a:r>
            <a:r>
              <a:rPr lang="en-US" altLang="ko-KR" dirty="0"/>
              <a:t> </a:t>
            </a:r>
            <a:r>
              <a:rPr lang="ko-KR" altLang="en-US" dirty="0"/>
              <a:t>연산을 실행</a:t>
            </a:r>
            <a:endParaRPr lang="en-US" altLang="ko-KR" dirty="0"/>
          </a:p>
          <a:p>
            <a:pPr lvl="1"/>
            <a:r>
              <a:rPr lang="ko-KR" altLang="en-US" dirty="0"/>
              <a:t>예측을 위한 </a:t>
            </a:r>
            <a:r>
              <a:rPr lang="ko-KR" altLang="en-US" dirty="0" err="1"/>
              <a:t>마스킹</a:t>
            </a:r>
            <a:r>
              <a:rPr lang="ko-KR" altLang="en-US" dirty="0"/>
              <a:t> 과정 포함</a:t>
            </a:r>
            <a:endParaRPr lang="en-US" altLang="ko-KR" dirty="0"/>
          </a:p>
          <a:p>
            <a:r>
              <a:rPr lang="en-US" altLang="ko-KR" dirty="0"/>
              <a:t>ADD</a:t>
            </a:r>
          </a:p>
          <a:p>
            <a:pPr lvl="1"/>
            <a:r>
              <a:rPr lang="en-US" altLang="ko-KR" dirty="0"/>
              <a:t>MHA</a:t>
            </a:r>
            <a:r>
              <a:rPr lang="ko-KR" altLang="en-US" dirty="0"/>
              <a:t>의 출력에 </a:t>
            </a:r>
            <a:r>
              <a:rPr lang="ko-KR" altLang="en-US" dirty="0" err="1"/>
              <a:t>입력값을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1"/>
            <a:r>
              <a:rPr lang="ko-KR" altLang="en-US" dirty="0" err="1"/>
              <a:t>역전파</a:t>
            </a:r>
            <a:r>
              <a:rPr lang="ko-KR" altLang="en-US" dirty="0"/>
              <a:t> 과정에서 기울기 손실문제 해결</a:t>
            </a:r>
            <a:endParaRPr lang="en-US" altLang="ko-KR" dirty="0"/>
          </a:p>
          <a:p>
            <a:r>
              <a:rPr lang="en-US" altLang="ko-KR" dirty="0"/>
              <a:t>Layer Normalization</a:t>
            </a:r>
          </a:p>
          <a:p>
            <a:pPr lvl="1"/>
            <a:r>
              <a:rPr lang="ko-KR" altLang="en-US" dirty="0"/>
              <a:t>값 정규화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5B78F4-7758-C79C-925E-091ECB9C9D80}"/>
              </a:ext>
            </a:extLst>
          </p:cNvPr>
          <p:cNvSpPr/>
          <p:nvPr/>
        </p:nvSpPr>
        <p:spPr>
          <a:xfrm>
            <a:off x="9732234" y="3636985"/>
            <a:ext cx="1270861" cy="7797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0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A661C6-34B1-DF18-F399-E80A39BF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34" y="278835"/>
            <a:ext cx="4258098" cy="6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+mj-ea"/>
              </a:rPr>
              <a:t>The cross</a:t>
            </a:r>
            <a:br>
              <a:rPr lang="en-US" altLang="ko-KR" b="1" dirty="0">
                <a:latin typeface="+mj-ea"/>
              </a:rPr>
            </a:br>
            <a:r>
              <a:rPr lang="en-US" altLang="ko-KR" b="1" dirty="0">
                <a:latin typeface="+mj-ea"/>
              </a:rPr>
              <a:t>attention layer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5547737" cy="4321963"/>
          </a:xfrm>
        </p:spPr>
        <p:txBody>
          <a:bodyPr>
            <a:normAutofit/>
          </a:bodyPr>
          <a:lstStyle/>
          <a:p>
            <a:r>
              <a:rPr lang="en-US" altLang="ko-KR" dirty="0"/>
              <a:t>Multi Head Attention</a:t>
            </a:r>
          </a:p>
          <a:p>
            <a:pPr lvl="1"/>
            <a:r>
              <a:rPr lang="ko-KR" altLang="en-US" dirty="0"/>
              <a:t>쿼리 </a:t>
            </a:r>
            <a:r>
              <a:rPr lang="en-US" altLang="ko-KR" dirty="0"/>
              <a:t>= </a:t>
            </a:r>
            <a:r>
              <a:rPr lang="ko-KR" altLang="en-US" dirty="0"/>
              <a:t>입력 데이터</a:t>
            </a:r>
            <a:endParaRPr lang="en-US" altLang="ko-KR" dirty="0"/>
          </a:p>
          <a:p>
            <a:pPr lvl="1"/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 err="1"/>
              <a:t>벨류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인코더의 출력 데이터</a:t>
            </a:r>
            <a:endParaRPr lang="en-US" altLang="ko-KR" dirty="0"/>
          </a:p>
          <a:p>
            <a:pPr lvl="1"/>
            <a:r>
              <a:rPr lang="ko-KR" altLang="en-US" dirty="0"/>
              <a:t>쿼리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 err="1"/>
              <a:t>벨류</a:t>
            </a:r>
            <a:r>
              <a:rPr lang="ko-KR" altLang="en-US" dirty="0"/>
              <a:t> 연산 실행</a:t>
            </a:r>
            <a:endParaRPr lang="en-US" altLang="ko-KR" dirty="0"/>
          </a:p>
          <a:p>
            <a:r>
              <a:rPr lang="en-US" altLang="ko-KR" dirty="0"/>
              <a:t>ADD</a:t>
            </a:r>
          </a:p>
          <a:p>
            <a:pPr lvl="1"/>
            <a:r>
              <a:rPr lang="en-US" altLang="ko-KR" dirty="0"/>
              <a:t>MHA</a:t>
            </a:r>
            <a:r>
              <a:rPr lang="ko-KR" altLang="en-US" dirty="0"/>
              <a:t>의 출력에 </a:t>
            </a:r>
            <a:r>
              <a:rPr lang="ko-KR" altLang="en-US" dirty="0" err="1"/>
              <a:t>입력값을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1"/>
            <a:r>
              <a:rPr lang="ko-KR" altLang="en-US" dirty="0" err="1"/>
              <a:t>역전파</a:t>
            </a:r>
            <a:r>
              <a:rPr lang="ko-KR" altLang="en-US" dirty="0"/>
              <a:t> 과정에서 기울기 손실문제 해결</a:t>
            </a:r>
            <a:endParaRPr lang="en-US" altLang="ko-KR" dirty="0"/>
          </a:p>
          <a:p>
            <a:r>
              <a:rPr lang="en-US" altLang="ko-KR" dirty="0"/>
              <a:t>Layer Normalization</a:t>
            </a:r>
          </a:p>
          <a:p>
            <a:pPr lvl="1"/>
            <a:r>
              <a:rPr lang="ko-KR" altLang="en-US" dirty="0"/>
              <a:t>값 정규화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5B78F4-7758-C79C-925E-091ECB9C9D80}"/>
              </a:ext>
            </a:extLst>
          </p:cNvPr>
          <p:cNvSpPr/>
          <p:nvPr/>
        </p:nvSpPr>
        <p:spPr>
          <a:xfrm>
            <a:off x="9749487" y="2443219"/>
            <a:ext cx="1270861" cy="7797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91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+mj-ea"/>
              </a:rPr>
              <a:t>[END] </a:t>
            </a:r>
            <a:r>
              <a:rPr lang="ko-KR" altLang="en-US" b="1" dirty="0">
                <a:latin typeface="+mj-ea"/>
              </a:rPr>
              <a:t>를 만날 때까지</a:t>
            </a:r>
            <a:r>
              <a:rPr lang="en-US" altLang="ko-KR" b="1" dirty="0">
                <a:latin typeface="+mj-ea"/>
              </a:rPr>
              <a:t>...</a:t>
            </a:r>
            <a:endParaRPr lang="ko-KR" altLang="en-US" b="1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5547737" cy="4321963"/>
          </a:xfrm>
        </p:spPr>
        <p:txBody>
          <a:bodyPr>
            <a:normAutofit/>
          </a:bodyPr>
          <a:lstStyle/>
          <a:p>
            <a:r>
              <a:rPr lang="ko-KR" altLang="en-US" dirty="0"/>
              <a:t>각 질문과 답변에 대하여 단어</a:t>
            </a:r>
            <a:r>
              <a:rPr lang="en-US" altLang="ko-KR" dirty="0"/>
              <a:t>(</a:t>
            </a:r>
            <a:r>
              <a:rPr lang="ko-KR" altLang="en-US" dirty="0"/>
              <a:t>토큰</a:t>
            </a:r>
            <a:r>
              <a:rPr lang="en-US" altLang="ko-KR" dirty="0"/>
              <a:t>)</a:t>
            </a:r>
            <a:r>
              <a:rPr lang="ko-KR" altLang="en-US" dirty="0"/>
              <a:t>를 예측</a:t>
            </a:r>
            <a:endParaRPr lang="en-US" altLang="ko-KR" dirty="0"/>
          </a:p>
          <a:p>
            <a:r>
              <a:rPr lang="en-US" altLang="ko-KR" dirty="0"/>
              <a:t>[END] </a:t>
            </a:r>
            <a:r>
              <a:rPr lang="ko-KR" altLang="en-US" dirty="0"/>
              <a:t>가 예측 될 때가지 단어</a:t>
            </a:r>
            <a:r>
              <a:rPr lang="en-US" altLang="ko-KR" dirty="0"/>
              <a:t>(</a:t>
            </a:r>
            <a:r>
              <a:rPr lang="ko-KR" altLang="en-US" dirty="0"/>
              <a:t>토큰</a:t>
            </a:r>
            <a:r>
              <a:rPr lang="en-US" altLang="ko-KR" dirty="0"/>
              <a:t>)</a:t>
            </a:r>
            <a:r>
              <a:rPr lang="ko-KR" altLang="en-US" dirty="0"/>
              <a:t>을 출력</a:t>
            </a:r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15A885-58CF-DF4E-2D45-4B7BFFE25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47" y="0"/>
            <a:ext cx="4322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4451FF-CBB6-8F12-3238-DAE7DFDF0ADE}"/>
              </a:ext>
            </a:extLst>
          </p:cNvPr>
          <p:cNvSpPr/>
          <p:nvPr/>
        </p:nvSpPr>
        <p:spPr>
          <a:xfrm>
            <a:off x="7518400" y="5651500"/>
            <a:ext cx="1981200" cy="1104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[START] [</a:t>
            </a:r>
            <a:r>
              <a:rPr lang="ko-KR" altLang="en-US" dirty="0"/>
              <a:t>이번에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.................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신나</a:t>
            </a:r>
            <a:r>
              <a:rPr lang="en-US" altLang="ko-KR" dirty="0"/>
              <a:t>] [!] [END]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78CEAB-C9D2-8C64-F01C-D68778CCC58E}"/>
              </a:ext>
            </a:extLst>
          </p:cNvPr>
          <p:cNvSpPr/>
          <p:nvPr/>
        </p:nvSpPr>
        <p:spPr>
          <a:xfrm>
            <a:off x="9749821" y="5651500"/>
            <a:ext cx="1981200" cy="1104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[START] [</a:t>
            </a:r>
            <a:r>
              <a:rPr lang="ko-KR" altLang="en-US" dirty="0"/>
              <a:t>엄마의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.................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기쁘시군요</a:t>
            </a:r>
            <a:r>
              <a:rPr lang="en-US" altLang="ko-KR" dirty="0"/>
              <a:t>] [.]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2B73E5-B2FB-7F83-5D63-0F9FD965DB81}"/>
              </a:ext>
            </a:extLst>
          </p:cNvPr>
          <p:cNvSpPr/>
          <p:nvPr/>
        </p:nvSpPr>
        <p:spPr>
          <a:xfrm>
            <a:off x="9749821" y="89133"/>
            <a:ext cx="1981200" cy="1104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[</a:t>
            </a:r>
            <a:r>
              <a:rPr lang="ko-KR" altLang="en-US" dirty="0"/>
              <a:t>엄마의</a:t>
            </a:r>
            <a:r>
              <a:rPr lang="en-US" altLang="ko-KR" dirty="0"/>
              <a:t>] .............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기쁘시군요</a:t>
            </a:r>
            <a:r>
              <a:rPr lang="en-US" altLang="ko-KR" dirty="0"/>
              <a:t>] [.]</a:t>
            </a:r>
          </a:p>
          <a:p>
            <a:r>
              <a:rPr lang="en-US" altLang="ko-KR" dirty="0"/>
              <a:t>[END]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29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5" y="962902"/>
            <a:ext cx="6095059" cy="2380828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j-ea"/>
              </a:rPr>
              <a:t>3. </a:t>
            </a:r>
            <a:r>
              <a:rPr lang="ko-KR" altLang="en-US" sz="4800" b="1" dirty="0">
                <a:latin typeface="+mj-ea"/>
              </a:rPr>
              <a:t>모델 학습 </a:t>
            </a:r>
            <a:r>
              <a:rPr lang="en-US" altLang="ko-KR" sz="4800" b="1" dirty="0">
                <a:latin typeface="+mj-ea"/>
              </a:rPr>
              <a:t>· </a:t>
            </a:r>
            <a:r>
              <a:rPr lang="ko-KR" altLang="en-US" sz="4800" b="1" dirty="0">
                <a:latin typeface="+mj-ea"/>
              </a:rPr>
              <a:t>평가</a:t>
            </a:r>
          </a:p>
        </p:txBody>
      </p:sp>
      <p:pic>
        <p:nvPicPr>
          <p:cNvPr id="5" name="그래픽 4" descr="휴대폰 및 계산기와 노트북">
            <a:extLst>
              <a:ext uri="{FF2B5EF4-FFF2-40B4-BE49-F238E27FC236}">
                <a16:creationId xmlns:a16="http://schemas.microsoft.com/office/drawing/2014/main" id="{81603A0C-3E5F-4610-36C8-4AA17D4B8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361" y="2851361"/>
            <a:ext cx="4006639" cy="400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6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파라미터 지정</a:t>
            </a:r>
            <a:endParaRPr lang="en-US" altLang="ko-KR" b="1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6092221" cy="450720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학습률</a:t>
            </a:r>
            <a:r>
              <a:rPr lang="en-US" altLang="ko-KR" dirty="0"/>
              <a:t> : </a:t>
            </a:r>
            <a:r>
              <a:rPr lang="ko-KR" altLang="en-US" dirty="0"/>
              <a:t>학습진행에 따라 </a:t>
            </a:r>
            <a:r>
              <a:rPr lang="ko-KR" altLang="en-US" dirty="0" err="1"/>
              <a:t>학습률</a:t>
            </a:r>
            <a:r>
              <a:rPr lang="ko-KR" altLang="en-US" dirty="0"/>
              <a:t> 조정</a:t>
            </a:r>
            <a:endParaRPr lang="en-US" altLang="ko-KR" dirty="0"/>
          </a:p>
          <a:p>
            <a:r>
              <a:rPr lang="ko-KR" altLang="en-US" dirty="0"/>
              <a:t>레이어 수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 err="1"/>
              <a:t>임베딩</a:t>
            </a:r>
            <a:r>
              <a:rPr lang="ko-KR" altLang="en-US" dirty="0"/>
              <a:t> 차원 </a:t>
            </a:r>
            <a:r>
              <a:rPr lang="en-US" altLang="ko-KR" dirty="0"/>
              <a:t>: 512 </a:t>
            </a:r>
            <a:r>
              <a:rPr lang="ko-KR" altLang="en-US" dirty="0"/>
              <a:t>차원</a:t>
            </a:r>
            <a:endParaRPr lang="en-US" altLang="ko-KR" dirty="0"/>
          </a:p>
          <a:p>
            <a:r>
              <a:rPr lang="en-US" altLang="ko-KR" dirty="0"/>
              <a:t>Multi Head Attention</a:t>
            </a:r>
            <a:r>
              <a:rPr lang="ko-KR" altLang="en-US" dirty="0"/>
              <a:t>의 </a:t>
            </a:r>
            <a:r>
              <a:rPr lang="en-US" altLang="ko-KR" dirty="0"/>
              <a:t>Head </a:t>
            </a:r>
            <a:r>
              <a:rPr lang="ko-KR" altLang="en-US" dirty="0"/>
              <a:t>수 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차원 </a:t>
            </a:r>
            <a:r>
              <a:rPr lang="en-US" altLang="ko-KR" dirty="0"/>
              <a:t>: 256 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과적합방지 </a:t>
            </a:r>
            <a:r>
              <a:rPr lang="en-US" altLang="ko-KR" dirty="0"/>
              <a:t>: Drop Out 0.1</a:t>
            </a:r>
          </a:p>
          <a:p>
            <a:r>
              <a:rPr lang="ko-KR" altLang="en-US" dirty="0"/>
              <a:t>총 학습 파라미터 수 </a:t>
            </a:r>
            <a:r>
              <a:rPr lang="en-US" altLang="ko-KR" dirty="0"/>
              <a:t>: 41,606,908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7F94007-42D4-A3BB-335E-9F21E9596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126" y="2174950"/>
            <a:ext cx="5222265" cy="33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30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모델 학습</a:t>
            </a:r>
            <a:endParaRPr lang="en-US" altLang="ko-KR" b="1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6092221" cy="4507202"/>
          </a:xfrm>
        </p:spPr>
        <p:txBody>
          <a:bodyPr>
            <a:normAutofit/>
          </a:bodyPr>
          <a:lstStyle/>
          <a:p>
            <a:r>
              <a:rPr lang="en-US" altLang="ko-KR" dirty="0"/>
              <a:t>epochs : 10</a:t>
            </a:r>
            <a:r>
              <a:rPr lang="ko-KR" altLang="en-US" dirty="0"/>
              <a:t>회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회 이후 과적합이 발생함</a:t>
            </a:r>
            <a:endParaRPr lang="en-US" altLang="ko-KR" dirty="0"/>
          </a:p>
          <a:p>
            <a:r>
              <a:rPr lang="ko-KR" altLang="en-US" dirty="0"/>
              <a:t>학습 데이터 최종 손실 </a:t>
            </a:r>
            <a:r>
              <a:rPr lang="en-US" altLang="ko-KR" dirty="0"/>
              <a:t>: 1.3668</a:t>
            </a:r>
          </a:p>
          <a:p>
            <a:r>
              <a:rPr lang="ko-KR" altLang="en-US" dirty="0"/>
              <a:t>학습 데이터 최종 정확도 </a:t>
            </a:r>
            <a:r>
              <a:rPr lang="en-US" altLang="ko-KR" dirty="0"/>
              <a:t>: 0.6665</a:t>
            </a:r>
          </a:p>
          <a:p>
            <a:r>
              <a:rPr lang="ko-KR" altLang="en-US" dirty="0"/>
              <a:t>검증 데이터 최종 손실 </a:t>
            </a:r>
            <a:r>
              <a:rPr lang="en-US" altLang="ko-KR" dirty="0"/>
              <a:t>: 4.1290</a:t>
            </a:r>
          </a:p>
          <a:p>
            <a:r>
              <a:rPr lang="ko-KR" altLang="en-US" dirty="0"/>
              <a:t>검증 데이터 최종 정확도 </a:t>
            </a:r>
            <a:r>
              <a:rPr lang="en-US" altLang="ko-KR" dirty="0"/>
              <a:t>: 0.4087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DC81C2-4D23-7E9A-2552-611D9C6A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17" y="2016690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40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+mj-ea"/>
              </a:rPr>
              <a:t>2022</a:t>
            </a:r>
            <a:r>
              <a:rPr lang="ko-KR" altLang="en-US" b="1" dirty="0">
                <a:latin typeface="+mj-ea"/>
              </a:rPr>
              <a:t>년 </a:t>
            </a:r>
            <a:r>
              <a:rPr lang="en-US" altLang="ko-KR" b="1" dirty="0">
                <a:latin typeface="+mj-ea"/>
              </a:rPr>
              <a:t>11</a:t>
            </a:r>
            <a:r>
              <a:rPr lang="ko-KR" altLang="en-US" b="1" dirty="0">
                <a:latin typeface="+mj-ea"/>
              </a:rPr>
              <a:t>월 </a:t>
            </a:r>
            <a:r>
              <a:rPr lang="en-US" altLang="ko-KR" b="1" dirty="0">
                <a:latin typeface="+mj-ea"/>
              </a:rPr>
              <a:t>“</a:t>
            </a:r>
            <a:r>
              <a:rPr lang="ko-KR" altLang="en-US" b="1" dirty="0" err="1">
                <a:latin typeface="+mj-ea"/>
              </a:rPr>
              <a:t>챗</a:t>
            </a:r>
            <a:r>
              <a:rPr lang="en-US" altLang="ko-KR" b="1" dirty="0">
                <a:latin typeface="+mj-ea"/>
              </a:rPr>
              <a:t>GPT” </a:t>
            </a:r>
            <a:r>
              <a:rPr lang="ko-KR" altLang="en-US" b="1" dirty="0">
                <a:latin typeface="+mj-ea"/>
              </a:rPr>
              <a:t>등장</a:t>
            </a:r>
            <a:r>
              <a:rPr lang="en-US" altLang="ko-KR" b="1" dirty="0">
                <a:latin typeface="+mj-ea"/>
              </a:rPr>
              <a:t>!!</a:t>
            </a:r>
            <a:endParaRPr lang="ko-KR" altLang="en-US" b="1" dirty="0">
              <a:latin typeface="+mj-ea"/>
            </a:endParaRPr>
          </a:p>
        </p:txBody>
      </p:sp>
      <p:graphicFrame>
        <p:nvGraphicFramePr>
          <p:cNvPr id="19" name="내용 개체 틀 2">
            <a:extLst>
              <a:ext uri="{FF2B5EF4-FFF2-40B4-BE49-F238E27FC236}">
                <a16:creationId xmlns:a16="http://schemas.microsoft.com/office/drawing/2014/main" id="{FCEC98E5-7834-921E-F3EB-5373FD67F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614075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84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모델 평가</a:t>
            </a:r>
            <a:endParaRPr lang="en-US" altLang="ko-KR" b="1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10032665" cy="4036791"/>
          </a:xfrm>
        </p:spPr>
        <p:txBody>
          <a:bodyPr>
            <a:normAutofit/>
          </a:bodyPr>
          <a:lstStyle/>
          <a:p>
            <a:r>
              <a:rPr lang="ko-KR" altLang="en-US" dirty="0"/>
              <a:t>질문 </a:t>
            </a:r>
            <a:r>
              <a:rPr lang="en-US" altLang="ko-KR" dirty="0"/>
              <a:t>:  “</a:t>
            </a:r>
            <a:r>
              <a:rPr lang="ko-KR" altLang="en-US" dirty="0"/>
              <a:t>취업하기 위해서 열심히 준비하고 있지만</a:t>
            </a:r>
            <a:r>
              <a:rPr lang="en-US" altLang="ko-KR" dirty="0"/>
              <a:t>, </a:t>
            </a:r>
            <a:r>
              <a:rPr lang="ko-KR" altLang="en-US" dirty="0"/>
              <a:t>직장을 구하지 </a:t>
            </a:r>
            <a:r>
              <a:rPr lang="ko-KR" altLang="en-US" dirty="0" err="1"/>
              <a:t>못할까봐</a:t>
            </a:r>
            <a:r>
              <a:rPr lang="ko-KR" altLang="en-US" dirty="0"/>
              <a:t> </a:t>
            </a:r>
            <a:r>
              <a:rPr lang="ko-KR" altLang="en-US" dirty="0" err="1"/>
              <a:t>걱정되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답변 </a:t>
            </a:r>
            <a:r>
              <a:rPr lang="en-US" altLang="ko-KR" dirty="0"/>
              <a:t>:  “</a:t>
            </a:r>
            <a:r>
              <a:rPr lang="ko-KR" altLang="en-US" dirty="0"/>
              <a:t>취업 준비로 걱정이 많으시군요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질문 </a:t>
            </a:r>
            <a:r>
              <a:rPr lang="en-US" altLang="ko-KR" dirty="0"/>
              <a:t>: </a:t>
            </a:r>
            <a:r>
              <a:rPr lang="ko-KR" altLang="en-US" dirty="0"/>
              <a:t>딸이 나에게 선물을 줬어</a:t>
            </a:r>
            <a:r>
              <a:rPr lang="en-US" altLang="ko-KR" dirty="0"/>
              <a:t>. </a:t>
            </a:r>
            <a:r>
              <a:rPr lang="ko-KR" altLang="en-US" dirty="0"/>
              <a:t>그래서 너무 기뻐</a:t>
            </a:r>
            <a:endParaRPr lang="en-US" altLang="ko-KR" dirty="0"/>
          </a:p>
          <a:p>
            <a:r>
              <a:rPr lang="ko-KR" altLang="en-US" dirty="0"/>
              <a:t>답변 </a:t>
            </a:r>
            <a:r>
              <a:rPr lang="en-US" altLang="ko-KR" dirty="0"/>
              <a:t>: “</a:t>
            </a:r>
            <a:r>
              <a:rPr lang="ko-KR" altLang="en-US" dirty="0"/>
              <a:t>딸이 선물을 줘서 기쁘시군요 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질문 </a:t>
            </a:r>
            <a:r>
              <a:rPr lang="en-US" altLang="ko-KR" dirty="0"/>
              <a:t>: “</a:t>
            </a:r>
            <a:r>
              <a:rPr lang="ko-KR" altLang="en-US" dirty="0"/>
              <a:t>너는 </a:t>
            </a:r>
            <a:r>
              <a:rPr lang="ko-KR" altLang="en-US" dirty="0" err="1"/>
              <a:t>누구니</a:t>
            </a:r>
            <a:r>
              <a:rPr lang="en-US" altLang="ko-KR" dirty="0"/>
              <a:t>?”</a:t>
            </a:r>
          </a:p>
          <a:p>
            <a:r>
              <a:rPr lang="ko-KR" altLang="en-US" dirty="0"/>
              <a:t>답변 </a:t>
            </a:r>
            <a:r>
              <a:rPr lang="en-US" altLang="ko-KR" dirty="0"/>
              <a:t>: “</a:t>
            </a:r>
            <a:r>
              <a:rPr lang="ko-KR" altLang="en-US" dirty="0"/>
              <a:t>저는 </a:t>
            </a:r>
            <a:r>
              <a:rPr lang="ko-KR" altLang="en-US" dirty="0" err="1"/>
              <a:t>이연준님의</a:t>
            </a:r>
            <a:r>
              <a:rPr lang="ko-KR" altLang="en-US" dirty="0"/>
              <a:t> </a:t>
            </a:r>
            <a:r>
              <a:rPr lang="ko-KR" altLang="en-US" dirty="0" err="1"/>
              <a:t>챗봇</a:t>
            </a:r>
            <a:r>
              <a:rPr lang="ko-KR" altLang="en-US" dirty="0"/>
              <a:t> 이라고 합니다 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질문 </a:t>
            </a:r>
            <a:r>
              <a:rPr lang="en-US" altLang="ko-KR" dirty="0"/>
              <a:t>: “</a:t>
            </a:r>
            <a:r>
              <a:rPr lang="ko-KR" altLang="en-US" dirty="0"/>
              <a:t>아무리 생각해도 너는 멍청한 것 같아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답변 </a:t>
            </a:r>
            <a:r>
              <a:rPr lang="en-US" altLang="ko-KR" dirty="0"/>
              <a:t>: “</a:t>
            </a:r>
            <a:r>
              <a:rPr lang="ko-KR" altLang="en-US" dirty="0"/>
              <a:t>일종의 애쓰는 것으로 인해 열등감을 느끼시는군요 </a:t>
            </a:r>
            <a:r>
              <a:rPr lang="en-US" altLang="ko-KR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63545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513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13709"/>
            <a:ext cx="9603275" cy="1340046"/>
          </a:xfrm>
          <a:gradFill>
            <a:gsLst>
              <a:gs pos="0">
                <a:schemeClr val="dk1">
                  <a:tint val="54000"/>
                  <a:alpha val="100000"/>
                  <a:satMod val="105000"/>
                  <a:lumMod val="92000"/>
                  <a:lumOff val="8000"/>
                </a:schemeClr>
              </a:gs>
              <a:gs pos="100000">
                <a:schemeClr val="dk1">
                  <a:tint val="78000"/>
                  <a:alpha val="92000"/>
                  <a:satMod val="109000"/>
                  <a:lumMod val="10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데이터 소개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b="1" dirty="0">
                <a:solidFill>
                  <a:schemeClr val="tx1"/>
                </a:solidFill>
              </a:rPr>
              <a:t>한국노동패널조사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7" name="내용 개체 틀 2">
            <a:extLst>
              <a:ext uri="{FF2B5EF4-FFF2-40B4-BE49-F238E27FC236}">
                <a16:creationId xmlns:a16="http://schemas.microsoft.com/office/drawing/2014/main" id="{CFB18B7D-7176-811C-8E62-D774A7F7F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690068"/>
              </p:ext>
            </p:extLst>
          </p:nvPr>
        </p:nvGraphicFramePr>
        <p:xfrm>
          <a:off x="1450975" y="2331497"/>
          <a:ext cx="9604375" cy="4012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그래픽 9" descr="가로 막대형 차트 단색으로 채워진">
            <a:extLst>
              <a:ext uri="{FF2B5EF4-FFF2-40B4-BE49-F238E27FC236}">
                <a16:creationId xmlns:a16="http://schemas.microsoft.com/office/drawing/2014/main" id="{A0565CE6-820C-16D2-4A7E-48509F529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7703" y="2693541"/>
            <a:ext cx="1470917" cy="1470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704C5E-EE7E-13EC-A418-5326CE5D9BFC}"/>
              </a:ext>
            </a:extLst>
          </p:cNvPr>
          <p:cNvSpPr txBox="1"/>
          <p:nvPr/>
        </p:nvSpPr>
        <p:spPr>
          <a:xfrm>
            <a:off x="1888581" y="4337894"/>
            <a:ext cx="2786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effectLst/>
                <a:latin typeface="Roboto" panose="02000000000000000000" pitchFamily="2" charset="0"/>
              </a:rPr>
              <a:t>전체 특성        </a:t>
            </a:r>
            <a:r>
              <a:rPr lang="en-US" altLang="ko-KR" b="1" i="0" dirty="0">
                <a:effectLst/>
                <a:latin typeface="Roboto" panose="02000000000000000000" pitchFamily="2" charset="0"/>
              </a:rPr>
              <a:t>16,169 </a:t>
            </a:r>
            <a:r>
              <a:rPr lang="ko-KR" altLang="en-US" b="1" i="0" dirty="0">
                <a:effectLst/>
                <a:latin typeface="Roboto" panose="02000000000000000000" pitchFamily="2" charset="0"/>
              </a:rPr>
              <a:t>개</a:t>
            </a:r>
          </a:p>
          <a:p>
            <a:pPr algn="l"/>
            <a:r>
              <a:rPr lang="ko-KR" altLang="en-US" b="1" i="0" dirty="0">
                <a:effectLst/>
                <a:latin typeface="Roboto" panose="02000000000000000000" pitchFamily="2" charset="0"/>
              </a:rPr>
              <a:t>전체 관측치</a:t>
            </a:r>
            <a:r>
              <a:rPr lang="en-US" altLang="ko-KR" b="1" i="0" dirty="0">
                <a:effectLst/>
                <a:latin typeface="Roboto" panose="02000000000000000000" pitchFamily="2" charset="0"/>
              </a:rPr>
              <a:t>  348,029 </a:t>
            </a:r>
            <a:r>
              <a:rPr lang="ko-KR" altLang="en-US" b="1" i="0" dirty="0">
                <a:effectLst/>
                <a:latin typeface="Roboto" panose="02000000000000000000" pitchFamily="2" charset="0"/>
              </a:rPr>
              <a:t>개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8062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F8F21-BDBF-FB8C-947E-4C1167E18A12}"/>
              </a:ext>
            </a:extLst>
          </p:cNvPr>
          <p:cNvSpPr txBox="1"/>
          <p:nvPr/>
        </p:nvSpPr>
        <p:spPr>
          <a:xfrm>
            <a:off x="6818914" y="2017286"/>
            <a:ext cx="4541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컴퓨터 직군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정보처리 및 기타 컴퓨터 운영 관련업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판매업 직군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소매업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건설업 직군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종합 건설업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Roboto" panose="02000000000000000000" pitchFamily="2" charset="0"/>
            </a:endParaRPr>
          </a:p>
          <a:p>
            <a:r>
              <a:rPr lang="en-US" altLang="ko-KR" dirty="0">
                <a:latin typeface="Roboto" panose="02000000000000000000" pitchFamily="2" charset="0"/>
              </a:rPr>
              <a:t>* *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8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차 한국표준산업분류에 따라 구분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1E236-B497-FCCA-EB75-768FAE74EDF7}"/>
              </a:ext>
            </a:extLst>
          </p:cNvPr>
          <p:cNvSpPr txBox="1"/>
          <p:nvPr/>
        </p:nvSpPr>
        <p:spPr>
          <a:xfrm>
            <a:off x="831907" y="2017286"/>
            <a:ext cx="608548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특성 선택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기본 특성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가구 정보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기업형태 및 규모관련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근로계약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근로시간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임금 및 소득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노조관련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복리후생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 panose="02000000000000000000" pitchFamily="2" charset="0"/>
              </a:rPr>
              <a:t>요인별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직무만족도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기술 적합도 및 향후 일자리 전망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직업훈련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자격증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혼인관련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만족도 관련 문항</a:t>
            </a:r>
          </a:p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5556617-9FAC-ECDA-4CD9-D598CFC7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22" y="56174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특성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관측치 선택</a:t>
            </a:r>
            <a:endParaRPr lang="en-US" altLang="ko-KR" dirty="0">
              <a:latin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ACEAEC-91E9-78AD-F9D2-A662DF2E9C87}"/>
              </a:ext>
            </a:extLst>
          </p:cNvPr>
          <p:cNvSpPr/>
          <p:nvPr/>
        </p:nvSpPr>
        <p:spPr>
          <a:xfrm>
            <a:off x="2027434" y="1472418"/>
            <a:ext cx="8137132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60</a:t>
            </a:r>
            <a:r>
              <a:rPr lang="ko-KR" altLang="en-US" sz="5400" b="1" dirty="0"/>
              <a:t>개 특성</a:t>
            </a:r>
            <a:endParaRPr lang="en-US" altLang="ko-KR" sz="5400" b="1" dirty="0"/>
          </a:p>
          <a:p>
            <a:pPr algn="ctr"/>
            <a:r>
              <a:rPr lang="en-US" altLang="ko-KR" sz="5400" b="1" dirty="0"/>
              <a:t>13,487 </a:t>
            </a:r>
            <a:r>
              <a:rPr lang="ko-KR" altLang="en-US" sz="5400" b="1" dirty="0"/>
              <a:t>관측치</a:t>
            </a:r>
            <a:endParaRPr lang="en-US" altLang="ko-KR" sz="5400" b="1" dirty="0"/>
          </a:p>
          <a:p>
            <a:pPr algn="ctr"/>
            <a:r>
              <a:rPr lang="ko-KR" altLang="en-US" sz="5400" b="1" dirty="0"/>
              <a:t>추출</a:t>
            </a:r>
          </a:p>
        </p:txBody>
      </p:sp>
    </p:spTree>
    <p:extLst>
      <p:ext uri="{BB962C8B-B14F-4D97-AF65-F5344CB8AC3E}">
        <p14:creationId xmlns:p14="http://schemas.microsoft.com/office/powerpoint/2010/main" val="42110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FAC8C30-93FA-4F99-80C4-C952D83A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ACDE2A-6BC1-4786-87B1-F7DA3535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2CC8B5-9886-4AFA-BE09-6178A4ED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7F32A0E-05A0-47B4-AA1E-84704ACC6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731EC3-9556-4509-8379-DDBE0D4E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31B48-F35B-05B2-40A0-6844765F8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36" y="530070"/>
            <a:ext cx="7288183" cy="2805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BB1903-1EBB-6AF9-243C-1809D3644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942" y="3672436"/>
            <a:ext cx="7986446" cy="265549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116794-A637-4832-C352-2A31E4B6C68B}"/>
              </a:ext>
            </a:extLst>
          </p:cNvPr>
          <p:cNvSpPr/>
          <p:nvPr/>
        </p:nvSpPr>
        <p:spPr>
          <a:xfrm>
            <a:off x="6082291" y="4859676"/>
            <a:ext cx="1811676" cy="60617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9C4A0-487D-46A3-9B43-DC105173B120}"/>
              </a:ext>
            </a:extLst>
          </p:cNvPr>
          <p:cNvSpPr txBox="1"/>
          <p:nvPr/>
        </p:nvSpPr>
        <p:spPr>
          <a:xfrm>
            <a:off x="8096403" y="4993509"/>
            <a:ext cx="219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Target ‘Yes’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F30392B-60BC-EFEC-3FFC-AC97093C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05" y="668379"/>
            <a:ext cx="3496039" cy="1049235"/>
          </a:xfr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dirty="0">
                <a:latin typeface="+mj-ea"/>
              </a:rPr>
              <a:t>특성공학 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>
                <a:latin typeface="+mj-ea"/>
              </a:rPr>
              <a:t>타겟</a:t>
            </a:r>
            <a:endParaRPr lang="en-US" altLang="ko-KR" dirty="0">
              <a:latin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B69263-D651-EF47-5889-4D8CB2595D58}"/>
              </a:ext>
            </a:extLst>
          </p:cNvPr>
          <p:cNvSpPr txBox="1"/>
          <p:nvPr/>
        </p:nvSpPr>
        <p:spPr>
          <a:xfrm>
            <a:off x="572805" y="2063576"/>
            <a:ext cx="34960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타겟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전반적 생활만족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교육수준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거주지역 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소득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평균 월 급여액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재직기간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A94A0-2AD7-50AA-8EA7-1262966A8F8F}"/>
              </a:ext>
            </a:extLst>
          </p:cNvPr>
          <p:cNvSpPr txBox="1"/>
          <p:nvPr/>
        </p:nvSpPr>
        <p:spPr>
          <a:xfrm>
            <a:off x="8096402" y="5635025"/>
            <a:ext cx="219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Target ‘No’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9DB583-C0FD-DDC9-3270-B4C63293EF69}"/>
              </a:ext>
            </a:extLst>
          </p:cNvPr>
          <p:cNvSpPr/>
          <p:nvPr/>
        </p:nvSpPr>
        <p:spPr>
          <a:xfrm>
            <a:off x="1013717" y="1472418"/>
            <a:ext cx="10164566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분류문제 모델 해석</a:t>
            </a:r>
            <a:endParaRPr lang="en-US" altLang="ko-KR" sz="5400" b="1" dirty="0"/>
          </a:p>
          <a:p>
            <a:pPr algn="ctr"/>
            <a:r>
              <a:rPr lang="ko-KR" altLang="en-US" sz="5400" b="1" dirty="0"/>
              <a:t>해당 특성이 </a:t>
            </a:r>
            <a:r>
              <a:rPr lang="en-US" altLang="ko-KR" sz="5400" b="1" dirty="0"/>
              <a:t>＇</a:t>
            </a:r>
            <a:r>
              <a:rPr lang="ko-KR" altLang="en-US" sz="5400" b="1" dirty="0"/>
              <a:t>만족</a:t>
            </a:r>
            <a:r>
              <a:rPr lang="en-US" altLang="ko-KR" sz="5400" b="1" dirty="0"/>
              <a:t>＇</a:t>
            </a:r>
            <a:r>
              <a:rPr lang="ko-KR" altLang="en-US" sz="5400" b="1" dirty="0"/>
              <a:t>이라 응답할 확률에 미치는 영향</a:t>
            </a:r>
          </a:p>
        </p:txBody>
      </p:sp>
    </p:spTree>
    <p:extLst>
      <p:ext uri="{BB962C8B-B14F-4D97-AF65-F5344CB8AC3E}">
        <p14:creationId xmlns:p14="http://schemas.microsoft.com/office/powerpoint/2010/main" val="20123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망원경">
            <a:extLst>
              <a:ext uri="{FF2B5EF4-FFF2-40B4-BE49-F238E27FC236}">
                <a16:creationId xmlns:a16="http://schemas.microsoft.com/office/drawing/2014/main" id="{8E2ADFE1-ECB4-EBB2-1B3F-B76AEA813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5" r="-1" b="805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탐색적</a:t>
            </a:r>
            <a:br>
              <a:rPr lang="en-US" altLang="ko-KR" b="1">
                <a:latin typeface="+mj-ea"/>
              </a:rPr>
            </a:br>
            <a:r>
              <a:rPr lang="ko-KR" altLang="en-US" b="1">
                <a:latin typeface="+mj-ea"/>
              </a:rPr>
              <a:t>데이터 분석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2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EB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A56FFF-D035-EE3D-EE5B-D6A3AE489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2"/>
            <a:ext cx="10905066" cy="545253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D122368-A0D3-E229-D41C-E23F4964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653" y="166684"/>
            <a:ext cx="5302880" cy="1049235"/>
          </a:xfr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dirty="0">
                <a:latin typeface="+mj-ea"/>
              </a:rPr>
              <a:t>타겟의 분포</a:t>
            </a:r>
            <a:endParaRPr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387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480522-B487-D5EA-4EE6-8CC702728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" y="-1379672"/>
            <a:ext cx="13092224" cy="1163753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BF023CA-70C3-894B-A1B6-7D392BF0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73" y="134037"/>
            <a:ext cx="1193821" cy="4714530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>
                <a:latin typeface="+mj-ea"/>
              </a:rPr>
              <a:t>수치형 특성</a:t>
            </a:r>
            <a:endParaRPr lang="en-US" altLang="ko-KR" sz="40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B0FE3AC-50C3-208C-7E8E-B6F9251E9925}"/>
                  </a:ext>
                </a:extLst>
              </p14:cNvPr>
              <p14:cNvContentPartPr/>
              <p14:nvPr/>
            </p14:nvContentPartPr>
            <p14:xfrm>
              <a:off x="6102812" y="1339602"/>
              <a:ext cx="95148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B0FE3AC-50C3-208C-7E8E-B6F9251E9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8812" y="1231602"/>
                <a:ext cx="1059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19CEB2E-DBF1-C150-915B-5ABBC22CA60C}"/>
                  </a:ext>
                </a:extLst>
              </p14:cNvPr>
              <p14:cNvContentPartPr/>
              <p14:nvPr/>
            </p14:nvContentPartPr>
            <p14:xfrm>
              <a:off x="6714812" y="839562"/>
              <a:ext cx="502560" cy="877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19CEB2E-DBF1-C150-915B-5ABBC22CA6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0812" y="731562"/>
                <a:ext cx="610200" cy="10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42DEA7A-7B5C-D697-9DA9-B03AAC6FF057}"/>
                  </a:ext>
                </a:extLst>
              </p14:cNvPr>
              <p14:cNvContentPartPr/>
              <p14:nvPr/>
            </p14:nvContentPartPr>
            <p14:xfrm>
              <a:off x="6613652" y="3805962"/>
              <a:ext cx="94608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42DEA7A-7B5C-D697-9DA9-B03AAC6FF0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60012" y="3698322"/>
                <a:ext cx="1053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BE2B6B5-8F1E-44EE-B5F4-3908CF0CF7EC}"/>
                  </a:ext>
                </a:extLst>
              </p14:cNvPr>
              <p14:cNvContentPartPr/>
              <p14:nvPr/>
            </p14:nvContentPartPr>
            <p14:xfrm>
              <a:off x="6340772" y="3391242"/>
              <a:ext cx="713520" cy="8114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BE2B6B5-8F1E-44EE-B5F4-3908CF0CF7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6772" y="3283602"/>
                <a:ext cx="821160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AECC4E1-05EF-FE60-97C9-2394C79BBE93}"/>
                  </a:ext>
                </a:extLst>
              </p14:cNvPr>
              <p14:cNvContentPartPr/>
              <p14:nvPr/>
            </p14:nvContentPartPr>
            <p14:xfrm>
              <a:off x="9856892" y="5485722"/>
              <a:ext cx="882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AECC4E1-05EF-FE60-97C9-2394C79BBE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02892" y="5378082"/>
                <a:ext cx="990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57DB00F-4446-7249-7BAC-2FD999D06E7A}"/>
                  </a:ext>
                </a:extLst>
              </p14:cNvPr>
              <p14:cNvContentPartPr/>
              <p14:nvPr/>
            </p14:nvContentPartPr>
            <p14:xfrm>
              <a:off x="9721172" y="5113842"/>
              <a:ext cx="565560" cy="777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57DB00F-4446-7249-7BAC-2FD999D06E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67532" y="5005842"/>
                <a:ext cx="673200" cy="9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84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C4C8A9-0B92-24BB-07FC-FC658A97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2" y="-1110434"/>
            <a:ext cx="12132424" cy="1078437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BF023CA-70C3-894B-A1B6-7D392BF0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73" y="134037"/>
            <a:ext cx="1193821" cy="5640040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>
                <a:latin typeface="+mj-ea"/>
              </a:rPr>
              <a:t>수치형 특성</a:t>
            </a:r>
            <a:br>
              <a:rPr lang="en-US" altLang="ko-KR" sz="4000" b="1" dirty="0">
                <a:latin typeface="+mj-ea"/>
              </a:rPr>
            </a:br>
            <a:br>
              <a:rPr lang="en-US" altLang="ko-KR" sz="4000" b="1" dirty="0">
                <a:latin typeface="+mj-ea"/>
              </a:rPr>
            </a:br>
            <a:r>
              <a:rPr lang="en-US" altLang="ko-KR" sz="2800" b="1" dirty="0">
                <a:latin typeface="+mj-ea"/>
              </a:rPr>
              <a:t>by</a:t>
            </a:r>
            <a:br>
              <a:rPr lang="en-US" altLang="ko-KR" sz="3600" b="1" dirty="0">
                <a:latin typeface="+mj-ea"/>
              </a:rPr>
            </a:br>
            <a:r>
              <a:rPr lang="ko-KR" altLang="en-US" sz="2800" b="1" dirty="0">
                <a:latin typeface="+mj-ea"/>
              </a:rPr>
              <a:t>직</a:t>
            </a:r>
            <a:br>
              <a:rPr lang="en-US" altLang="ko-KR" sz="2800" b="1" dirty="0">
                <a:latin typeface="+mj-ea"/>
              </a:rPr>
            </a:br>
            <a:r>
              <a:rPr lang="ko-KR" altLang="en-US" sz="2800" b="1" dirty="0">
                <a:latin typeface="+mj-ea"/>
              </a:rPr>
              <a:t>업</a:t>
            </a:r>
            <a:br>
              <a:rPr lang="en-US" altLang="ko-KR" sz="2800" b="1" dirty="0">
                <a:latin typeface="+mj-ea"/>
              </a:rPr>
            </a:br>
            <a:r>
              <a:rPr lang="ko-KR" altLang="en-US" sz="2800" b="1" dirty="0">
                <a:latin typeface="+mj-ea"/>
              </a:rPr>
              <a:t>군</a:t>
            </a:r>
            <a:endParaRPr lang="en-US" altLang="ko-KR" sz="40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99AA0C-7935-AE4E-F273-B4BDF8ED03F9}"/>
                  </a:ext>
                </a:extLst>
              </p14:cNvPr>
              <p14:cNvContentPartPr/>
              <p14:nvPr/>
            </p14:nvContentPartPr>
            <p14:xfrm>
              <a:off x="2762854" y="718750"/>
              <a:ext cx="700560" cy="12556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99AA0C-7935-AE4E-F273-B4BDF8ED03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9214" y="610750"/>
                <a:ext cx="808200" cy="14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335F979-EE5A-66C9-BF61-07F35515A3EE}"/>
                  </a:ext>
                </a:extLst>
              </p14:cNvPr>
              <p14:cNvContentPartPr/>
              <p14:nvPr/>
            </p14:nvContentPartPr>
            <p14:xfrm>
              <a:off x="3595534" y="1006390"/>
              <a:ext cx="597240" cy="8802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335F979-EE5A-66C9-BF61-07F35515A3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1534" y="898390"/>
                <a:ext cx="704880" cy="10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2F8821A-BB22-92D6-B698-CEB0B3E07673}"/>
                  </a:ext>
                </a:extLst>
              </p14:cNvPr>
              <p14:cNvContentPartPr/>
              <p14:nvPr/>
            </p14:nvContentPartPr>
            <p14:xfrm>
              <a:off x="4386454" y="646750"/>
              <a:ext cx="628200" cy="13377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2F8821A-BB22-92D6-B698-CEB0B3E076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2814" y="539110"/>
                <a:ext cx="735840" cy="15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52CCDCB-F612-0BD7-84C5-0B4ECEDC6064}"/>
                  </a:ext>
                </a:extLst>
              </p14:cNvPr>
              <p14:cNvContentPartPr/>
              <p14:nvPr/>
            </p14:nvContentPartPr>
            <p14:xfrm>
              <a:off x="2555854" y="3173590"/>
              <a:ext cx="938880" cy="6735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52CCDCB-F612-0BD7-84C5-0B4ECEDC60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01854" y="3065590"/>
                <a:ext cx="104652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07948F8-8EAC-20A9-3303-E76A521B0261}"/>
                  </a:ext>
                </a:extLst>
              </p14:cNvPr>
              <p14:cNvContentPartPr/>
              <p14:nvPr/>
            </p14:nvContentPartPr>
            <p14:xfrm>
              <a:off x="3553774" y="3265750"/>
              <a:ext cx="866880" cy="5871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07948F8-8EAC-20A9-3303-E76A521B02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00134" y="3158110"/>
                <a:ext cx="97452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07F9EDD-8602-0B6D-5449-FB23E0A18609}"/>
                  </a:ext>
                </a:extLst>
              </p14:cNvPr>
              <p14:cNvContentPartPr/>
              <p14:nvPr/>
            </p14:nvContentPartPr>
            <p14:xfrm>
              <a:off x="4272334" y="2885950"/>
              <a:ext cx="937800" cy="10450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07F9EDD-8602-0B6D-5449-FB23E0A1860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8334" y="2777950"/>
                <a:ext cx="1045440" cy="12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0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22C77E-CF89-9051-BFE3-EC8907142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1" y="-534416"/>
            <a:ext cx="9186042" cy="765503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69" y="333188"/>
            <a:ext cx="1193821" cy="4714530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>
                <a:latin typeface="+mj-ea"/>
              </a:rPr>
              <a:t>범주형 특성</a:t>
            </a:r>
            <a:endParaRPr lang="en-US" altLang="ko-KR" sz="4000" b="1" dirty="0">
              <a:latin typeface="+mj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FB9EC8F-A852-6416-2E01-15C007CB7C13}"/>
              </a:ext>
            </a:extLst>
          </p:cNvPr>
          <p:cNvSpPr txBox="1">
            <a:spLocks/>
          </p:cNvSpPr>
          <p:nvPr/>
        </p:nvSpPr>
        <p:spPr>
          <a:xfrm>
            <a:off x="4414042" y="216784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>
                <a:latin typeface="+mj-ea"/>
              </a:rPr>
              <a:t>임금 또는 보수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5C34753-CF00-2197-0633-1B52F23E21B3}"/>
              </a:ext>
            </a:extLst>
          </p:cNvPr>
          <p:cNvSpPr txBox="1">
            <a:spLocks/>
          </p:cNvSpPr>
          <p:nvPr/>
        </p:nvSpPr>
        <p:spPr>
          <a:xfrm>
            <a:off x="6980869" y="216784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취업의 안정성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3F8A36-E945-75EB-EEF8-098308DDE446}"/>
              </a:ext>
            </a:extLst>
          </p:cNvPr>
          <p:cNvSpPr txBox="1">
            <a:spLocks/>
          </p:cNvSpPr>
          <p:nvPr/>
        </p:nvSpPr>
        <p:spPr>
          <a:xfrm>
            <a:off x="9306789" y="216784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하고있는</a:t>
            </a:r>
            <a:r>
              <a:rPr lang="ko-KR" altLang="en-US" sz="1200" b="1" dirty="0">
                <a:latin typeface="+mj-ea"/>
              </a:rPr>
              <a:t> 일의 내용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B72A233-AF15-87A7-A623-B9F5BEEA0E9D}"/>
              </a:ext>
            </a:extLst>
          </p:cNvPr>
          <p:cNvSpPr txBox="1">
            <a:spLocks/>
          </p:cNvSpPr>
          <p:nvPr/>
        </p:nvSpPr>
        <p:spPr>
          <a:xfrm>
            <a:off x="4414042" y="440792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근무환경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DACBDCE-7579-BFF7-8F95-28D4CE9EDED7}"/>
              </a:ext>
            </a:extLst>
          </p:cNvPr>
          <p:cNvSpPr txBox="1">
            <a:spLocks/>
          </p:cNvSpPr>
          <p:nvPr/>
        </p:nvSpPr>
        <p:spPr>
          <a:xfrm>
            <a:off x="6980869" y="440792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근로시간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712A854-464D-E15B-610E-A29612802DA4}"/>
              </a:ext>
            </a:extLst>
          </p:cNvPr>
          <p:cNvSpPr txBox="1">
            <a:spLocks/>
          </p:cNvSpPr>
          <p:nvPr/>
        </p:nvSpPr>
        <p:spPr>
          <a:xfrm>
            <a:off x="9306789" y="440792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>
                <a:latin typeface="+mj-ea"/>
              </a:rPr>
              <a:t>개인의 발전 가능성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AF6F557-AC0D-DE03-B90B-C11A01C1B5EA}"/>
              </a:ext>
            </a:extLst>
          </p:cNvPr>
          <p:cNvSpPr txBox="1">
            <a:spLocks/>
          </p:cNvSpPr>
          <p:nvPr/>
        </p:nvSpPr>
        <p:spPr>
          <a:xfrm>
            <a:off x="4188010" y="6642242"/>
            <a:ext cx="2017580" cy="23599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의사소통 및 인간관계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9883934-ADA4-72AF-D6A8-61A18DB87505}"/>
              </a:ext>
            </a:extLst>
          </p:cNvPr>
          <p:cNvSpPr txBox="1">
            <a:spLocks/>
          </p:cNvSpPr>
          <p:nvPr/>
        </p:nvSpPr>
        <p:spPr>
          <a:xfrm>
            <a:off x="6677782" y="6642870"/>
            <a:ext cx="2017580" cy="23599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인사고과의 공정성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3949DC-CECB-E448-DC03-12F8DE7786CD}"/>
              </a:ext>
            </a:extLst>
          </p:cNvPr>
          <p:cNvSpPr txBox="1">
            <a:spLocks/>
          </p:cNvSpPr>
          <p:nvPr/>
        </p:nvSpPr>
        <p:spPr>
          <a:xfrm>
            <a:off x="8989371" y="6642242"/>
            <a:ext cx="2017580" cy="23599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>
                <a:latin typeface="+mj-ea"/>
              </a:rPr>
              <a:t>복지후생제도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1A029-9613-8953-C137-9F7FB91F737E}"/>
              </a:ext>
            </a:extLst>
          </p:cNvPr>
          <p:cNvSpPr txBox="1"/>
          <p:nvPr/>
        </p:nvSpPr>
        <p:spPr>
          <a:xfrm>
            <a:off x="2950844" y="1786269"/>
            <a:ext cx="615553" cy="34874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 err="1"/>
              <a:t>요인별</a:t>
            </a:r>
            <a:r>
              <a:rPr lang="ko-KR" altLang="en-US" sz="2800" dirty="0"/>
              <a:t> 직무 만족도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A8A9DA7-89DC-6934-15B7-A761494B1736}"/>
                  </a:ext>
                </a:extLst>
              </p14:cNvPr>
              <p14:cNvContentPartPr/>
              <p14:nvPr/>
            </p14:nvContentPartPr>
            <p14:xfrm>
              <a:off x="4335363" y="533710"/>
              <a:ext cx="1707120" cy="9399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A8A9DA7-89DC-6934-15B7-A761494B17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1723" y="426070"/>
                <a:ext cx="181476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6A10D54-B41E-3073-EB4E-0D1E4B83D147}"/>
                  </a:ext>
                </a:extLst>
              </p14:cNvPr>
              <p14:cNvContentPartPr/>
              <p14:nvPr/>
            </p14:nvContentPartPr>
            <p14:xfrm>
              <a:off x="6708843" y="441550"/>
              <a:ext cx="1688760" cy="1028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6A10D54-B41E-3073-EB4E-0D1E4B83D1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5203" y="333550"/>
                <a:ext cx="1796400" cy="12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39D71B9-3680-9A4F-A736-B8E3646807F0}"/>
                  </a:ext>
                </a:extLst>
              </p14:cNvPr>
              <p14:cNvContentPartPr/>
              <p14:nvPr/>
            </p14:nvContentPartPr>
            <p14:xfrm>
              <a:off x="9133443" y="441550"/>
              <a:ext cx="1878120" cy="1053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39D71B9-3680-9A4F-A736-B8E3646807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79803" y="333550"/>
                <a:ext cx="198576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22D09FC-085D-8C32-BB09-534A63D0BD57}"/>
                  </a:ext>
                </a:extLst>
              </p14:cNvPr>
              <p14:cNvContentPartPr/>
              <p14:nvPr/>
            </p14:nvContentPartPr>
            <p14:xfrm>
              <a:off x="4119723" y="2671030"/>
              <a:ext cx="1733400" cy="10875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22D09FC-085D-8C32-BB09-534A63D0BD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5723" y="2563390"/>
                <a:ext cx="1841040" cy="13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9B2B391-758C-B766-31CA-856D0C2BB593}"/>
                  </a:ext>
                </a:extLst>
              </p14:cNvPr>
              <p14:cNvContentPartPr/>
              <p14:nvPr/>
            </p14:nvContentPartPr>
            <p14:xfrm>
              <a:off x="6790923" y="2820430"/>
              <a:ext cx="1572120" cy="9705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9B2B391-758C-B766-31CA-856D0C2BB5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6923" y="2712430"/>
                <a:ext cx="1679760" cy="11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7EEC66D-8A87-0C3E-E181-FE3FF6470A4D}"/>
                  </a:ext>
                </a:extLst>
              </p14:cNvPr>
              <p14:cNvContentPartPr/>
              <p14:nvPr/>
            </p14:nvContentPartPr>
            <p14:xfrm>
              <a:off x="9246483" y="2835190"/>
              <a:ext cx="1491120" cy="9910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7EEC66D-8A87-0C3E-E181-FE3FF6470A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2483" y="2727550"/>
                <a:ext cx="159876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C8C00C0-AF71-1495-6BC7-3C83237400EC}"/>
                  </a:ext>
                </a:extLst>
              </p14:cNvPr>
              <p14:cNvContentPartPr/>
              <p14:nvPr/>
            </p14:nvContentPartPr>
            <p14:xfrm>
              <a:off x="4211883" y="5126230"/>
              <a:ext cx="1818720" cy="10368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C8C00C0-AF71-1495-6BC7-3C83237400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58243" y="5018590"/>
                <a:ext cx="1926360" cy="12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157223A4-E4B8-B16A-467A-D6F48F6E60AD}"/>
                  </a:ext>
                </a:extLst>
              </p14:cNvPr>
              <p14:cNvContentPartPr/>
              <p14:nvPr/>
            </p14:nvContentPartPr>
            <p14:xfrm>
              <a:off x="6780843" y="5095630"/>
              <a:ext cx="1704240" cy="10116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57223A4-E4B8-B16A-467A-D6F48F6E60A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6843" y="4987990"/>
                <a:ext cx="181188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1C1C443-E1B8-C820-CBB0-076FC06959EC}"/>
                  </a:ext>
                </a:extLst>
              </p14:cNvPr>
              <p14:cNvContentPartPr/>
              <p14:nvPr/>
            </p14:nvContentPartPr>
            <p14:xfrm>
              <a:off x="9123003" y="5126230"/>
              <a:ext cx="1783440" cy="10058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1C1C443-E1B8-C820-CBB0-076FC06959E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69003" y="5018590"/>
                <a:ext cx="1891080" cy="12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87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2">
            <a:extLst>
              <a:ext uri="{FF2B5EF4-FFF2-40B4-BE49-F238E27FC236}">
                <a16:creationId xmlns:a16="http://schemas.microsoft.com/office/drawing/2014/main" id="{B68F2F02-FAE4-E295-36D2-3D89B1B9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400316"/>
              </p:ext>
            </p:extLst>
          </p:nvPr>
        </p:nvGraphicFramePr>
        <p:xfrm>
          <a:off x="1684778" y="1986983"/>
          <a:ext cx="960327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1" y="829716"/>
            <a:ext cx="9603275" cy="1049235"/>
          </a:xfrm>
        </p:spPr>
        <p:txBody>
          <a:bodyPr anchor="t">
            <a:normAutofit/>
          </a:bodyPr>
          <a:lstStyle/>
          <a:p>
            <a:r>
              <a:rPr lang="ko-KR" altLang="en-US" b="1" dirty="0">
                <a:latin typeface="+mj-ea"/>
              </a:rPr>
              <a:t>나만의 </a:t>
            </a:r>
            <a:r>
              <a:rPr lang="ko-KR" altLang="en-US" b="1" dirty="0" err="1">
                <a:latin typeface="+mj-ea"/>
              </a:rPr>
              <a:t>챗봇</a:t>
            </a:r>
            <a:r>
              <a:rPr lang="ko-KR" altLang="en-US" b="1" dirty="0">
                <a:latin typeface="+mj-ea"/>
              </a:rPr>
              <a:t> 만들기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90E85A-AA7E-B964-9C1E-7C4D3A7CF1F3}"/>
              </a:ext>
            </a:extLst>
          </p:cNvPr>
          <p:cNvSpPr/>
          <p:nvPr/>
        </p:nvSpPr>
        <p:spPr>
          <a:xfrm>
            <a:off x="611551" y="2146548"/>
            <a:ext cx="934948" cy="8424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목표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D284F3-BB43-1E72-D31E-6E2EC881782A}"/>
              </a:ext>
            </a:extLst>
          </p:cNvPr>
          <p:cNvSpPr/>
          <p:nvPr/>
        </p:nvSpPr>
        <p:spPr>
          <a:xfrm>
            <a:off x="1294361" y="3737442"/>
            <a:ext cx="934948" cy="8424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가설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36C718-FE6E-1D6F-2BFA-F8B62FB95FA6}"/>
              </a:ext>
            </a:extLst>
          </p:cNvPr>
          <p:cNvSpPr/>
          <p:nvPr/>
        </p:nvSpPr>
        <p:spPr>
          <a:xfrm>
            <a:off x="2040296" y="5203252"/>
            <a:ext cx="934948" cy="8424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3477303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538FD0-B879-19B1-D893-F732E937F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03" y="-691055"/>
            <a:ext cx="8240110" cy="824011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90FC050-696E-0C04-F5C3-D29ADFB8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8" y="301290"/>
            <a:ext cx="2750848" cy="1825221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>
                <a:latin typeface="+mj-ea"/>
              </a:rPr>
              <a:t>특성 간</a:t>
            </a:r>
            <a:br>
              <a:rPr lang="en-US" altLang="ko-KR" sz="4000" b="1" dirty="0">
                <a:latin typeface="+mj-ea"/>
              </a:rPr>
            </a:br>
            <a:r>
              <a:rPr lang="ko-KR" altLang="en-US" sz="4000" b="1" dirty="0">
                <a:latin typeface="+mj-ea"/>
              </a:rPr>
              <a:t>상관관계</a:t>
            </a:r>
            <a:endParaRPr lang="en-US" altLang="ko-KR" sz="4000" b="1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BA457E-9AAD-5953-9ACB-001D330DD3F2}"/>
              </a:ext>
            </a:extLst>
          </p:cNvPr>
          <p:cNvSpPr/>
          <p:nvPr/>
        </p:nvSpPr>
        <p:spPr>
          <a:xfrm>
            <a:off x="470817" y="2232836"/>
            <a:ext cx="4303201" cy="3625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직장에서 복지 제공 여부</a:t>
            </a:r>
            <a:r>
              <a:rPr lang="en-US" altLang="ko-KR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’ </a:t>
            </a:r>
            <a:r>
              <a:rPr lang="ko-KR" altLang="en-US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특성들은</a:t>
            </a:r>
            <a:r>
              <a:rPr lang="en-US" altLang="ko-KR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복지 제공 </a:t>
            </a:r>
            <a:r>
              <a:rPr lang="ko-KR" alt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합계</a:t>
            </a:r>
            <a:r>
              <a:rPr lang="en-US" altLang="ko-KR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 특성 하나로 통합</a:t>
            </a:r>
            <a:endParaRPr lang="en-US" altLang="ko-KR" sz="2000" b="0" dirty="0">
              <a:solidFill>
                <a:srgbClr val="00B050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</a:rPr>
              <a:t>‘</a:t>
            </a:r>
            <a:r>
              <a:rPr lang="ko-KR" altLang="en-US" sz="2000" dirty="0">
                <a:solidFill>
                  <a:schemeClr val="tx1"/>
                </a:solidFill>
                <a:latin typeface="Courier New" panose="02070309020205020404" pitchFamily="49" charset="0"/>
              </a:rPr>
              <a:t>교육적합도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</a:rPr>
              <a:t>’, ‘</a:t>
            </a:r>
            <a:r>
              <a:rPr lang="ko-KR" altLang="en-US" sz="2000" dirty="0">
                <a:solidFill>
                  <a:schemeClr val="tx1"/>
                </a:solidFill>
                <a:latin typeface="Courier New" panose="02070309020205020404" pitchFamily="49" charset="0"/>
              </a:rPr>
              <a:t>기술적합도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</a:rPr>
              <a:t>’ </a:t>
            </a:r>
            <a:r>
              <a:rPr lang="ko-KR" altLang="en-US" sz="2000" dirty="0">
                <a:solidFill>
                  <a:schemeClr val="tx1"/>
                </a:solidFill>
                <a:latin typeface="Courier New" panose="02070309020205020404" pitchFamily="49" charset="0"/>
              </a:rPr>
              <a:t>특성들은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</a:rPr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교육적합도</a:t>
            </a:r>
            <a:r>
              <a:rPr lang="en-US" altLang="ko-KR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’ </a:t>
            </a:r>
            <a:r>
              <a:rPr lang="ko-KR" altLang="en-US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특성 제거</a:t>
            </a:r>
            <a:endParaRPr lang="en-US" altLang="ko-KR" sz="2000" b="0" dirty="0">
              <a:solidFill>
                <a:srgbClr val="00B050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9AE0485-C7BF-DA53-DF3B-B59693FE6BB7}"/>
                  </a:ext>
                </a:extLst>
              </p14:cNvPr>
              <p14:cNvContentPartPr/>
              <p14:nvPr/>
            </p14:nvContentPartPr>
            <p14:xfrm>
              <a:off x="7559854" y="2742169"/>
              <a:ext cx="1330200" cy="16153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9AE0485-C7BF-DA53-DF3B-B59693FE6B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6214" y="2634169"/>
                <a:ext cx="1437840" cy="18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D5E102F-3E3D-2E4E-8176-888A25A842E4}"/>
                  </a:ext>
                </a:extLst>
              </p14:cNvPr>
              <p14:cNvContentPartPr/>
              <p14:nvPr/>
            </p14:nvContentPartPr>
            <p14:xfrm>
              <a:off x="9336454" y="4886689"/>
              <a:ext cx="547200" cy="702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D5E102F-3E3D-2E4E-8176-888A25A842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2454" y="4779049"/>
                <a:ext cx="654840" cy="9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8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j-ea"/>
              </a:rPr>
              <a:t>3. </a:t>
            </a:r>
            <a:r>
              <a:rPr lang="ko-KR" altLang="en-US" sz="4800" b="1" dirty="0" err="1">
                <a:latin typeface="+mj-ea"/>
              </a:rPr>
              <a:t>머신러닝</a:t>
            </a:r>
            <a:br>
              <a:rPr lang="en-US" altLang="ko-KR" sz="4800" b="1" dirty="0">
                <a:latin typeface="+mj-ea"/>
              </a:rPr>
            </a:br>
            <a:r>
              <a:rPr lang="ko-KR" altLang="en-US" sz="4800" b="1" dirty="0">
                <a:latin typeface="+mj-ea"/>
              </a:rPr>
              <a:t>      모델링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화학 실험실">
            <a:extLst>
              <a:ext uri="{FF2B5EF4-FFF2-40B4-BE49-F238E27FC236}">
                <a16:creationId xmlns:a16="http://schemas.microsoft.com/office/drawing/2014/main" id="{573B78F9-0488-EFE8-F78B-4AB4F6501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81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F8F21-BDBF-FB8C-947E-4C1167E18A12}"/>
              </a:ext>
            </a:extLst>
          </p:cNvPr>
          <p:cNvSpPr txBox="1"/>
          <p:nvPr/>
        </p:nvSpPr>
        <p:spPr>
          <a:xfrm>
            <a:off x="1243174" y="2017286"/>
            <a:ext cx="101169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데이터 분할</a:t>
            </a:r>
            <a:endParaRPr lang="en-US" altLang="ko-K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</a:rPr>
              <a:t>2 Way Hold-Out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학습데이터 </a:t>
            </a:r>
            <a:r>
              <a:rPr lang="en-US" altLang="ko-KR" sz="2000" dirty="0">
                <a:latin typeface="Roboto" panose="02000000000000000000" pitchFamily="2" charset="0"/>
              </a:rPr>
              <a:t>80%, </a:t>
            </a:r>
            <a:r>
              <a:rPr lang="ko-KR" altLang="en-US" sz="2000" dirty="0">
                <a:latin typeface="Roboto" panose="02000000000000000000" pitchFamily="2" charset="0"/>
              </a:rPr>
              <a:t>평가데이터</a:t>
            </a:r>
            <a:r>
              <a:rPr lang="en-US" altLang="ko-KR" sz="2000" dirty="0">
                <a:latin typeface="Roboto" panose="02000000000000000000" pitchFamily="2" charset="0"/>
              </a:rPr>
              <a:t>20%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기준모델 </a:t>
            </a:r>
            <a:r>
              <a:rPr lang="en-US" altLang="ko-KR" sz="2800" b="1" dirty="0"/>
              <a:t>: </a:t>
            </a:r>
            <a:r>
              <a:rPr lang="ko-KR" altLang="en-US" sz="2800" b="1" dirty="0" err="1"/>
              <a:t>최빈값</a:t>
            </a:r>
            <a:endParaRPr lang="en-US" altLang="ko-K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Accuracy = 0.633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</a:rPr>
              <a:t>F1 = 0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ROC-AUC = 0.5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5556617-9FAC-ECDA-4CD9-D598CFC7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22" y="56174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모델링 준비</a:t>
            </a:r>
            <a:endParaRPr lang="en-US" altLang="ko-KR" dirty="0"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163E0B-8E1F-9546-64C9-5075DEFAE073}"/>
              </a:ext>
            </a:extLst>
          </p:cNvPr>
          <p:cNvSpPr/>
          <p:nvPr/>
        </p:nvSpPr>
        <p:spPr>
          <a:xfrm>
            <a:off x="6356459" y="2366607"/>
            <a:ext cx="4010345" cy="777622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모델 검증 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교차검증</a:t>
            </a:r>
            <a:r>
              <a:rPr lang="en-US" altLang="ko-KR" sz="2800" b="1" dirty="0"/>
              <a:t>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52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F8F21-BDBF-FB8C-947E-4C1167E18A12}"/>
              </a:ext>
            </a:extLst>
          </p:cNvPr>
          <p:cNvSpPr txBox="1"/>
          <p:nvPr/>
        </p:nvSpPr>
        <p:spPr>
          <a:xfrm>
            <a:off x="961988" y="2017286"/>
            <a:ext cx="48528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분류모델의 가장 전통적인 방법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선형회귀에 </a:t>
            </a:r>
            <a:r>
              <a:rPr lang="ko-KR" altLang="en-US" sz="2000" dirty="0" err="1">
                <a:latin typeface="Roboto" panose="02000000000000000000" pitchFamily="2" charset="0"/>
              </a:rPr>
              <a:t>시그모이드</a:t>
            </a:r>
            <a:r>
              <a:rPr lang="ko-KR" altLang="en-US" sz="2000" dirty="0">
                <a:latin typeface="Roboto" panose="02000000000000000000" pitchFamily="2" charset="0"/>
              </a:rPr>
              <a:t> 함수 적용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나무기반 모델들의 기본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타겟 데이터의 불순도를 최소화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앙상블 </a:t>
            </a:r>
            <a:r>
              <a:rPr lang="ko-KR" altLang="en-US" sz="2000" dirty="0" err="1">
                <a:latin typeface="Roboto" panose="02000000000000000000" pitchFamily="2" charset="0"/>
              </a:rPr>
              <a:t>베깅기법의</a:t>
            </a:r>
            <a:r>
              <a:rPr lang="ko-KR" altLang="en-US" sz="2000" dirty="0">
                <a:latin typeface="Roboto" panose="02000000000000000000" pitchFamily="2" charset="0"/>
              </a:rPr>
              <a:t> 대표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복원 추출된 샘플로 여러 모델을 병렬적으로 학습하여 합치는 과정</a:t>
            </a:r>
            <a:endParaRPr lang="en-US" altLang="ko-KR" sz="2000" dirty="0">
              <a:latin typeface="Roboto" panose="02000000000000000000" pitchFamily="2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5556617-9FAC-ECDA-4CD9-D598CFC7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22" y="56174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altLang="ko-KR" sz="3200" b="0" i="0" dirty="0">
                <a:effectLst/>
                <a:latin typeface="Roboto" panose="02000000000000000000" pitchFamily="2" charset="0"/>
              </a:rPr>
            </a:br>
            <a:r>
              <a:rPr lang="ko-KR" altLang="en-US" sz="3200" b="0" i="0" dirty="0">
                <a:effectLst/>
                <a:latin typeface="Roboto" panose="02000000000000000000" pitchFamily="2" charset="0"/>
              </a:rPr>
              <a:t>분류문제를 위한 모델 선정</a:t>
            </a:r>
            <a:endParaRPr lang="en-US" altLang="ko-KR" sz="3200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1A780-0591-633F-6511-A17963474279}"/>
              </a:ext>
            </a:extLst>
          </p:cNvPr>
          <p:cNvSpPr txBox="1"/>
          <p:nvPr/>
        </p:nvSpPr>
        <p:spPr>
          <a:xfrm>
            <a:off x="6377186" y="2017285"/>
            <a:ext cx="48528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AdaBoost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앙상블 </a:t>
            </a:r>
            <a:r>
              <a:rPr lang="ko-KR" altLang="en-US" sz="2000" b="0" i="0" dirty="0" err="1">
                <a:effectLst/>
                <a:latin typeface="Roboto" panose="02000000000000000000" pitchFamily="2" charset="0"/>
              </a:rPr>
              <a:t>부스팅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 기법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순차적으로 학습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잘못 분류된 관측치에 가중치를 부여하여 잘 분류 되도록 보완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 err="1">
                <a:effectLst/>
                <a:latin typeface="Roboto" panose="02000000000000000000" pitchFamily="2" charset="0"/>
              </a:rPr>
              <a:t>XGBoost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앙상블 </a:t>
            </a:r>
            <a:r>
              <a:rPr lang="ko-KR" altLang="en-US" sz="2000" b="0" i="0" dirty="0" err="1">
                <a:effectLst/>
                <a:latin typeface="Roboto" panose="02000000000000000000" pitchFamily="2" charset="0"/>
              </a:rPr>
              <a:t>부스팅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 기법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순차적 학습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 err="1">
                <a:effectLst/>
                <a:latin typeface="Roboto" panose="02000000000000000000" pitchFamily="2" charset="0"/>
              </a:rPr>
              <a:t>잔차를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 학습하여 </a:t>
            </a:r>
            <a:r>
              <a:rPr lang="ko-KR" altLang="en-US" sz="2000" b="0" i="0" dirty="0" err="1">
                <a:effectLst/>
                <a:latin typeface="Roboto" panose="02000000000000000000" pitchFamily="2" charset="0"/>
              </a:rPr>
              <a:t>잔차가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 큰 관측치를 더 학습하여 보완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622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4972FA8-AE52-DD69-6DDC-DBB1B1D4E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344" y="2991220"/>
            <a:ext cx="15467120" cy="38667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A20C11-E88E-1DE1-D1E4-A4B951F0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1. </a:t>
            </a:r>
            <a:r>
              <a:rPr lang="ko-KR" altLang="en-US" dirty="0"/>
              <a:t>기본값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5F933-4F93-5C10-3F67-FBD946EBA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불균형한 타겟을 처리하기 위한 파라미터 추가</a:t>
            </a:r>
            <a:endParaRPr lang="en-US" altLang="ko-KR" dirty="0"/>
          </a:p>
          <a:p>
            <a:r>
              <a:rPr lang="ko-KR" altLang="en-US" dirty="0"/>
              <a:t>다른 파라미터는 모두 기본값 사용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C4A4604-9FF2-66E0-CEDA-10D2ACBA5BD1}"/>
                  </a:ext>
                </a:extLst>
              </p14:cNvPr>
              <p14:cNvContentPartPr/>
              <p14:nvPr/>
            </p14:nvContentPartPr>
            <p14:xfrm>
              <a:off x="1020030" y="4918793"/>
              <a:ext cx="37224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C4A4604-9FF2-66E0-CEDA-10D2ACBA5B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030" y="4810793"/>
                <a:ext cx="479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0C7A6B1-B9BE-27B3-1FE3-E7A6C8BD59D8}"/>
                  </a:ext>
                </a:extLst>
              </p14:cNvPr>
              <p14:cNvContentPartPr/>
              <p14:nvPr/>
            </p14:nvContentPartPr>
            <p14:xfrm>
              <a:off x="2772725" y="4744630"/>
              <a:ext cx="298440" cy="122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0C7A6B1-B9BE-27B3-1FE3-E7A6C8BD59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8725" y="4636630"/>
                <a:ext cx="4060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F7C817A-1E26-DE7F-D263-ACA8658C29C2}"/>
                  </a:ext>
                </a:extLst>
              </p14:cNvPr>
              <p14:cNvContentPartPr/>
              <p14:nvPr/>
            </p14:nvContentPartPr>
            <p14:xfrm>
              <a:off x="3297620" y="4756870"/>
              <a:ext cx="396360" cy="111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F7C817A-1E26-DE7F-D263-ACA8658C29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3620" y="4648870"/>
                <a:ext cx="504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06B9159-C5AC-91C9-EEA7-7E421EA95FD5}"/>
                  </a:ext>
                </a:extLst>
              </p14:cNvPr>
              <p14:cNvContentPartPr/>
              <p14:nvPr/>
            </p14:nvContentPartPr>
            <p14:xfrm>
              <a:off x="4828534" y="5207950"/>
              <a:ext cx="344880" cy="21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06B9159-C5AC-91C9-EEA7-7E421EA95F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74894" y="5100310"/>
                <a:ext cx="4525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CD6261F-0A28-A0C3-F996-C40DE0E772FB}"/>
                  </a:ext>
                </a:extLst>
              </p14:cNvPr>
              <p14:cNvContentPartPr/>
              <p14:nvPr/>
            </p14:nvContentPartPr>
            <p14:xfrm>
              <a:off x="6714748" y="5332342"/>
              <a:ext cx="303840" cy="406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CD6261F-0A28-A0C3-F996-C40DE0E772F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60748" y="5223378"/>
                <a:ext cx="411480" cy="258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BF1CB0E-F68C-95A2-F544-AFB698AAFF9F}"/>
                  </a:ext>
                </a:extLst>
              </p14:cNvPr>
              <p14:cNvContentPartPr/>
              <p14:nvPr/>
            </p14:nvContentPartPr>
            <p14:xfrm>
              <a:off x="7239705" y="5142115"/>
              <a:ext cx="317880" cy="115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BF1CB0E-F68C-95A2-F544-AFB698AAFF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85705" y="5034115"/>
                <a:ext cx="4255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74C2D14-BBE2-52C8-7462-8F6C3B754AA6}"/>
                  </a:ext>
                </a:extLst>
              </p14:cNvPr>
              <p14:cNvContentPartPr/>
              <p14:nvPr/>
            </p14:nvContentPartPr>
            <p14:xfrm>
              <a:off x="8859643" y="4582382"/>
              <a:ext cx="339480" cy="226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74C2D14-BBE2-52C8-7462-8F6C3B754AA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05643" y="4472640"/>
                <a:ext cx="447120" cy="241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9BBB19C-07B7-5F95-296B-618C3F98A29B}"/>
                  </a:ext>
                </a:extLst>
              </p14:cNvPr>
              <p14:cNvContentPartPr/>
              <p14:nvPr/>
            </p14:nvContentPartPr>
            <p14:xfrm>
              <a:off x="10588501" y="4497897"/>
              <a:ext cx="303840" cy="313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9BBB19C-07B7-5F95-296B-618C3F98A2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34565" y="4389897"/>
                <a:ext cx="411353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EA0BD26-587D-DC7C-07A3-4549ABB4B4FE}"/>
                  </a:ext>
                </a:extLst>
              </p14:cNvPr>
              <p14:cNvContentPartPr/>
              <p14:nvPr/>
            </p14:nvContentPartPr>
            <p14:xfrm>
              <a:off x="11088525" y="4468915"/>
              <a:ext cx="38304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EA0BD26-587D-DC7C-07A3-4549ABB4B4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34525" y="4360915"/>
                <a:ext cx="490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215C99E-8C2C-407F-3BE0-50FABFDA2244}"/>
                  </a:ext>
                </a:extLst>
              </p14:cNvPr>
              <p14:cNvContentPartPr/>
              <p14:nvPr/>
            </p14:nvContentPartPr>
            <p14:xfrm>
              <a:off x="1731407" y="3832971"/>
              <a:ext cx="43920" cy="10371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215C99E-8C2C-407F-3BE0-50FABFDA224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77767" y="3724971"/>
                <a:ext cx="1515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439CCB0-7475-849A-1E8E-13AA738F2095}"/>
                  </a:ext>
                </a:extLst>
              </p14:cNvPr>
              <p14:cNvContentPartPr/>
              <p14:nvPr/>
            </p14:nvContentPartPr>
            <p14:xfrm>
              <a:off x="5610702" y="3907922"/>
              <a:ext cx="160200" cy="13489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439CCB0-7475-849A-1E8E-13AA738F20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56702" y="3800282"/>
                <a:ext cx="26784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D0E05F2-9798-31F3-030C-529EDD38CA21}"/>
                  </a:ext>
                </a:extLst>
              </p14:cNvPr>
              <p14:cNvContentPartPr/>
              <p14:nvPr/>
            </p14:nvContentPartPr>
            <p14:xfrm>
              <a:off x="9520049" y="3819822"/>
              <a:ext cx="87120" cy="12481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D0E05F2-9798-31F3-030C-529EDD38CA2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66409" y="3712182"/>
                <a:ext cx="194760" cy="14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0549A6E-F49A-F19A-1BE3-AB869449017F}"/>
                  </a:ext>
                </a:extLst>
              </p14:cNvPr>
              <p14:cNvContentPartPr/>
              <p14:nvPr/>
            </p14:nvContentPartPr>
            <p14:xfrm>
              <a:off x="2275200" y="3763482"/>
              <a:ext cx="76320" cy="6804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0549A6E-F49A-F19A-1BE3-AB869449017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21200" y="3655482"/>
                <a:ext cx="183960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130B4A1-9D31-2483-C6D9-1ACAFEEFB635}"/>
                  </a:ext>
                </a:extLst>
              </p14:cNvPr>
              <p14:cNvContentPartPr/>
              <p14:nvPr/>
            </p14:nvContentPartPr>
            <p14:xfrm>
              <a:off x="6188057" y="3832971"/>
              <a:ext cx="65880" cy="13579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130B4A1-9D31-2483-C6D9-1ACAFEEFB63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34417" y="3724971"/>
                <a:ext cx="173520" cy="15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9F6A2395-CB3E-5772-6F49-AFA8B9E345C2}"/>
                  </a:ext>
                </a:extLst>
              </p14:cNvPr>
              <p14:cNvContentPartPr/>
              <p14:nvPr/>
            </p14:nvContentPartPr>
            <p14:xfrm>
              <a:off x="10057551" y="3710446"/>
              <a:ext cx="44280" cy="6548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9F6A2395-CB3E-5772-6F49-AFA8B9E345C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003911" y="3602806"/>
                <a:ext cx="151920" cy="8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13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88" y="813965"/>
            <a:ext cx="2674997" cy="1664658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 err="1">
                <a:latin typeface="+mj-ea"/>
              </a:rPr>
              <a:t>러닝커브</a:t>
            </a:r>
            <a:endParaRPr lang="en-US" altLang="ko-KR" sz="4000" b="1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895E0-50CB-0CAB-BC27-AE9351A2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70" y="259567"/>
            <a:ext cx="3768197" cy="3140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606112-2219-2601-A321-E83B1BFED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29" y="154614"/>
            <a:ext cx="4020085" cy="33500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C36C14-4FA7-529A-7E52-E9A26F08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3499728"/>
            <a:ext cx="4004712" cy="3337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4DA1A0-0BFA-EB54-9BB0-E271EBBAC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49" y="3471264"/>
            <a:ext cx="4124709" cy="34372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E54BD8-6305-2E21-235A-83D200AD4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61" y="3399731"/>
            <a:ext cx="4267438" cy="35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63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88" y="813965"/>
            <a:ext cx="2674997" cy="1664658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 err="1">
                <a:latin typeface="+mj-ea"/>
              </a:rPr>
              <a:t>러닝커브</a:t>
            </a:r>
            <a:endParaRPr lang="en-US" altLang="ko-KR" sz="4000" b="1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606112-2219-2601-A321-E83B1BFE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29" y="154614"/>
            <a:ext cx="4020085" cy="33500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C36C14-4FA7-529A-7E52-E9A26F08BE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3499728"/>
            <a:ext cx="4004712" cy="3337260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4DA1A0-0BFA-EB54-9BB0-E271EBBA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49" y="3471264"/>
            <a:ext cx="4124709" cy="3437257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E54BD8-6305-2E21-235A-83D200AD413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61" y="3399731"/>
            <a:ext cx="4267438" cy="3556198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6895E0-50CB-0CAB-BC27-AE9351A28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21" y="510931"/>
            <a:ext cx="7270848" cy="6059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7F96419-4359-3E97-3EAF-B1F6C24BCE96}"/>
                  </a:ext>
                </a:extLst>
              </p14:cNvPr>
              <p14:cNvContentPartPr/>
              <p14:nvPr/>
            </p14:nvContentPartPr>
            <p14:xfrm>
              <a:off x="6255603" y="4109287"/>
              <a:ext cx="94680" cy="1653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7F96419-4359-3E97-3EAF-B1F6C24BCE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1603" y="4001647"/>
                <a:ext cx="202320" cy="1869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787407C-EAC0-310F-181B-15686E8AC45E}"/>
              </a:ext>
            </a:extLst>
          </p:cNvPr>
          <p:cNvSpPr/>
          <p:nvPr/>
        </p:nvSpPr>
        <p:spPr>
          <a:xfrm>
            <a:off x="7122125" y="3008021"/>
            <a:ext cx="2256671" cy="1101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과소적합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1F6CADE-EB75-913A-18F2-2B48E7E2C4AA}"/>
                  </a:ext>
                </a:extLst>
              </p14:cNvPr>
              <p14:cNvContentPartPr/>
              <p14:nvPr/>
            </p14:nvContentPartPr>
            <p14:xfrm>
              <a:off x="5619483" y="2804647"/>
              <a:ext cx="1110600" cy="11210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1F6CADE-EB75-913A-18F2-2B48E7E2C4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843" y="2696647"/>
                <a:ext cx="1218240" cy="13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100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88" y="813965"/>
            <a:ext cx="2674997" cy="1664658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 err="1">
                <a:latin typeface="+mj-ea"/>
              </a:rPr>
              <a:t>러닝커브</a:t>
            </a:r>
            <a:endParaRPr lang="en-US" altLang="ko-KR" sz="4000" b="1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895E0-50CB-0CAB-BC27-AE9351A2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70" y="259567"/>
            <a:ext cx="3768197" cy="3140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606112-2219-2601-A321-E83B1BFED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29" y="154614"/>
            <a:ext cx="4020085" cy="33500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C36C14-4FA7-529A-7E52-E9A26F08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3499728"/>
            <a:ext cx="4004712" cy="3337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4DA1A0-0BFA-EB54-9BB0-E271EBBAC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49" y="3471264"/>
            <a:ext cx="4124709" cy="34372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E54BD8-6305-2E21-235A-83D200AD4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61" y="3399731"/>
            <a:ext cx="4267438" cy="3556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B777508-83D4-809F-0E9C-0628F959F03E}"/>
                  </a:ext>
                </a:extLst>
              </p14:cNvPr>
              <p14:cNvContentPartPr/>
              <p14:nvPr/>
            </p14:nvContentPartPr>
            <p14:xfrm>
              <a:off x="8546643" y="2052967"/>
              <a:ext cx="721440" cy="8755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B777508-83D4-809F-0E9C-0628F959F0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3003" y="1945327"/>
                <a:ext cx="82908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E521AB3-56B3-CDB5-0FD2-C5667ACD65D3}"/>
                  </a:ext>
                </a:extLst>
              </p14:cNvPr>
              <p14:cNvContentPartPr/>
              <p14:nvPr/>
            </p14:nvContentPartPr>
            <p14:xfrm>
              <a:off x="756963" y="5720647"/>
              <a:ext cx="1184040" cy="7786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E521AB3-56B3-CDB5-0FD2-C5667ACD65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3323" y="5613007"/>
                <a:ext cx="129168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B3E3B45-4BB0-D19C-D26C-6963B5DE99FC}"/>
                  </a:ext>
                </a:extLst>
              </p14:cNvPr>
              <p14:cNvContentPartPr/>
              <p14:nvPr/>
            </p14:nvContentPartPr>
            <p14:xfrm>
              <a:off x="4303683" y="5237167"/>
              <a:ext cx="844920" cy="855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B3E3B45-4BB0-D19C-D26C-6963B5DE99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49683" y="5129527"/>
                <a:ext cx="95256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B6DDB3D-EC19-E120-F64F-5115EE50CB33}"/>
                  </a:ext>
                </a:extLst>
              </p14:cNvPr>
              <p14:cNvContentPartPr/>
              <p14:nvPr/>
            </p14:nvContentPartPr>
            <p14:xfrm>
              <a:off x="8298963" y="5834767"/>
              <a:ext cx="938160" cy="865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B6DDB3D-EC19-E120-F64F-5115EE50CB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45323" y="5727127"/>
                <a:ext cx="1045800" cy="1081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64F56CF-1E50-C516-6296-4BED1BF18351}"/>
              </a:ext>
            </a:extLst>
          </p:cNvPr>
          <p:cNvSpPr/>
          <p:nvPr/>
        </p:nvSpPr>
        <p:spPr>
          <a:xfrm>
            <a:off x="5456908" y="5269544"/>
            <a:ext cx="1843951" cy="79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과적합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5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8ECDEA-905B-195F-D6D4-D70BE3688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1783" y="2861310"/>
            <a:ext cx="16007136" cy="40017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A20C11-E88E-1DE1-D1E4-A4B951F0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2.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5F933-4F93-5C10-3F67-FBD946EB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1302"/>
            <a:ext cx="9603275" cy="1049236"/>
          </a:xfrm>
        </p:spPr>
        <p:txBody>
          <a:bodyPr/>
          <a:lstStyle/>
          <a:p>
            <a:r>
              <a:rPr lang="ko-KR" altLang="en-US" dirty="0" err="1"/>
              <a:t>과적합</a:t>
            </a:r>
            <a:r>
              <a:rPr lang="ko-KR" altLang="en-US" dirty="0"/>
              <a:t> 대부분 해소</a:t>
            </a:r>
            <a:endParaRPr lang="en-US" altLang="ko-KR" dirty="0"/>
          </a:p>
          <a:p>
            <a:r>
              <a:rPr lang="ko-KR" altLang="en-US" dirty="0"/>
              <a:t>일부 과적합이 조금 남아 있음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A2C5B3D-4DB1-7790-B552-D35F35EDA46A}"/>
                  </a:ext>
                </a:extLst>
              </p14:cNvPr>
              <p14:cNvContentPartPr/>
              <p14:nvPr/>
            </p14:nvContentPartPr>
            <p14:xfrm>
              <a:off x="1987945" y="3540282"/>
              <a:ext cx="32400" cy="772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A2C5B3D-4DB1-7790-B552-D35F35EDA4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3945" y="3432642"/>
                <a:ext cx="14004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0E9B690-1609-62D8-81E2-AC97B4682254}"/>
                  </a:ext>
                </a:extLst>
              </p14:cNvPr>
              <p14:cNvContentPartPr/>
              <p14:nvPr/>
            </p14:nvContentPartPr>
            <p14:xfrm>
              <a:off x="1551985" y="3987042"/>
              <a:ext cx="974520" cy="4748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0E9B690-1609-62D8-81E2-AC97B46822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7985" y="3879042"/>
                <a:ext cx="108216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D09B861-02A3-4403-BD41-B9838BFA8135}"/>
                  </a:ext>
                </a:extLst>
              </p14:cNvPr>
              <p14:cNvContentPartPr/>
              <p14:nvPr/>
            </p14:nvContentPartPr>
            <p14:xfrm>
              <a:off x="5783785" y="4103682"/>
              <a:ext cx="360" cy="686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D09B861-02A3-4403-BD41-B9838BFA81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0145" y="3996042"/>
                <a:ext cx="10800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6A53116-946D-1891-0405-1DA7353B65EF}"/>
                  </a:ext>
                </a:extLst>
              </p14:cNvPr>
              <p14:cNvContentPartPr/>
              <p14:nvPr/>
            </p14:nvContentPartPr>
            <p14:xfrm>
              <a:off x="5422345" y="4486362"/>
              <a:ext cx="829440" cy="3758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6A53116-946D-1891-0405-1DA7353B65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8345" y="4378722"/>
                <a:ext cx="93708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F51A942-6A16-2F45-EB6B-C78D12ECA077}"/>
                  </a:ext>
                </a:extLst>
              </p14:cNvPr>
              <p14:cNvContentPartPr/>
              <p14:nvPr/>
            </p14:nvContentPartPr>
            <p14:xfrm>
              <a:off x="9812905" y="3476562"/>
              <a:ext cx="11520" cy="6202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F51A942-6A16-2F45-EB6B-C78D12ECA0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58905" y="3368562"/>
                <a:ext cx="11916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C9D82F7-7915-272F-6A17-086D340ED580}"/>
                  </a:ext>
                </a:extLst>
              </p14:cNvPr>
              <p14:cNvContentPartPr/>
              <p14:nvPr/>
            </p14:nvContentPartPr>
            <p14:xfrm>
              <a:off x="9419785" y="3869682"/>
              <a:ext cx="934920" cy="3715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C9D82F7-7915-272F-6A17-086D340ED58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66145" y="3761682"/>
                <a:ext cx="1042560" cy="58716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F1F3E6-4101-8AF4-D8B9-25AAA55274A6}"/>
              </a:ext>
            </a:extLst>
          </p:cNvPr>
          <p:cNvSpPr/>
          <p:nvPr/>
        </p:nvSpPr>
        <p:spPr>
          <a:xfrm>
            <a:off x="7296074" y="1325974"/>
            <a:ext cx="4793146" cy="1049236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</a:rPr>
              <a:t>RandomizedSearchCV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폭넓은 범위를 효율적으로 찾을 수 있음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3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75" y="215881"/>
            <a:ext cx="4092808" cy="1003319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 err="1">
                <a:latin typeface="+mj-ea"/>
              </a:rPr>
              <a:t>러닝커브</a:t>
            </a:r>
            <a:endParaRPr lang="en-US" altLang="ko-KR" sz="4000" b="1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D6D34-2EEA-F0BB-2E0A-49A0516C4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1553625"/>
            <a:ext cx="5962436" cy="49686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7490DE-7116-EEF7-19CA-EFCBBB144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64" y="1553625"/>
            <a:ext cx="5962436" cy="49686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ED77E9C-2C2F-13DD-A3FB-1D7BA768F221}"/>
                  </a:ext>
                </a:extLst>
              </p14:cNvPr>
              <p14:cNvContentPartPr/>
              <p14:nvPr/>
            </p14:nvContentPartPr>
            <p14:xfrm>
              <a:off x="2013363" y="3708550"/>
              <a:ext cx="1998360" cy="1209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ED77E9C-2C2F-13DD-A3FB-1D7BA768F2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9363" y="3600910"/>
                <a:ext cx="2106000" cy="14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047B4AC-0E36-0212-8379-B6A7B18F61C6}"/>
                  </a:ext>
                </a:extLst>
              </p14:cNvPr>
              <p14:cNvContentPartPr/>
              <p14:nvPr/>
            </p14:nvContentPartPr>
            <p14:xfrm>
              <a:off x="3210363" y="4109230"/>
              <a:ext cx="1347840" cy="11736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047B4AC-0E36-0212-8379-B6A7B18F61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6363" y="4001590"/>
                <a:ext cx="1455480" cy="13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F8CC8E1-026C-371A-F564-8A8F67C0A047}"/>
                  </a:ext>
                </a:extLst>
              </p14:cNvPr>
              <p14:cNvContentPartPr/>
              <p14:nvPr/>
            </p14:nvContentPartPr>
            <p14:xfrm>
              <a:off x="7581843" y="3595510"/>
              <a:ext cx="2893320" cy="1308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F8CC8E1-026C-371A-F564-8A8F67C0A0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27843" y="3487870"/>
                <a:ext cx="3000960" cy="15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FAF8ED4-8264-201B-63F0-35A250BD63BD}"/>
                  </a:ext>
                </a:extLst>
              </p14:cNvPr>
              <p14:cNvContentPartPr/>
              <p14:nvPr/>
            </p14:nvContentPartPr>
            <p14:xfrm>
              <a:off x="9846603" y="4397230"/>
              <a:ext cx="1144080" cy="9158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FAF8ED4-8264-201B-63F0-35A250BD6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92603" y="4289230"/>
                <a:ext cx="1251720" cy="11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350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j-ea"/>
              </a:rPr>
              <a:t>1. </a:t>
            </a:r>
            <a:r>
              <a:rPr lang="ko-KR" altLang="en-US" sz="4800" b="1" dirty="0">
                <a:latin typeface="+mj-ea"/>
              </a:rPr>
              <a:t>데이터 준비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E8871C-318D-C90E-7F60-288989D6E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40" y="962902"/>
            <a:ext cx="6185501" cy="39587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99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7751D9-5129-4C83-39CC-600B2057B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9358" y="2743127"/>
            <a:ext cx="16418104" cy="41045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A20C11-E88E-1DE1-D1E4-A4B951F0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3.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5F933-4F93-5C10-3F67-FBD946EB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1271998"/>
          </a:xfrm>
        </p:spPr>
        <p:txBody>
          <a:bodyPr/>
          <a:lstStyle/>
          <a:p>
            <a:r>
              <a:rPr lang="ko-KR" altLang="en-US" dirty="0"/>
              <a:t>더이상 최적화가 이루어지지 않음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FF71C29-3B83-6E92-4818-DB807236CDA9}"/>
                  </a:ext>
                </a:extLst>
              </p14:cNvPr>
              <p14:cNvContentPartPr/>
              <p14:nvPr/>
            </p14:nvContentPartPr>
            <p14:xfrm>
              <a:off x="945745" y="4507242"/>
              <a:ext cx="2582640" cy="2358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FF71C29-3B83-6E92-4818-DB807236CD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105" y="4399242"/>
                <a:ext cx="26902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55A8C6A-9DE8-DC3D-9AB7-B9B555F81D5B}"/>
                  </a:ext>
                </a:extLst>
              </p14:cNvPr>
              <p14:cNvContentPartPr/>
              <p14:nvPr/>
            </p14:nvContentPartPr>
            <p14:xfrm>
              <a:off x="5141374" y="4860993"/>
              <a:ext cx="2456640" cy="2336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55A8C6A-9DE8-DC3D-9AB7-B9B555F81D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7374" y="4753159"/>
                <a:ext cx="2564280" cy="448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FFB7DDB-52FA-8396-9F50-B9E124808811}"/>
                  </a:ext>
                </a:extLst>
              </p14:cNvPr>
              <p14:cNvContentPartPr/>
              <p14:nvPr/>
            </p14:nvContentPartPr>
            <p14:xfrm>
              <a:off x="9239074" y="4123533"/>
              <a:ext cx="2397960" cy="3081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FFB7DDB-52FA-8396-9F50-B9E1248088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5074" y="4015533"/>
                <a:ext cx="25056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50436F0-5BD0-126B-1158-D331AA758B23}"/>
                  </a:ext>
                </a:extLst>
              </p14:cNvPr>
              <p14:cNvContentPartPr/>
              <p14:nvPr/>
            </p14:nvContentPartPr>
            <p14:xfrm>
              <a:off x="2027697" y="4956875"/>
              <a:ext cx="396360" cy="11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50436F0-5BD0-126B-1158-D331AA758B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3648" y="4848875"/>
                <a:ext cx="504098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7254909-D8EB-B5B6-3DFC-E929F9C8E9CE}"/>
                  </a:ext>
                </a:extLst>
              </p14:cNvPr>
              <p14:cNvContentPartPr/>
              <p14:nvPr/>
            </p14:nvContentPartPr>
            <p14:xfrm>
              <a:off x="3143926" y="4925477"/>
              <a:ext cx="523080" cy="21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7254909-D8EB-B5B6-3DFC-E929F9C8E9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9963" y="4817477"/>
                <a:ext cx="630646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AD22CDC-690D-3403-1C0C-A0D2A998C186}"/>
                  </a:ext>
                </a:extLst>
              </p14:cNvPr>
              <p14:cNvContentPartPr/>
              <p14:nvPr/>
            </p14:nvContentPartPr>
            <p14:xfrm>
              <a:off x="6159094" y="5302560"/>
              <a:ext cx="421200" cy="21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AD22CDC-690D-3403-1C0C-A0D2A998C18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05140" y="5192729"/>
                <a:ext cx="528748" cy="2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2BE5DED-A161-F465-340D-299F7E856FB2}"/>
                  </a:ext>
                </a:extLst>
              </p14:cNvPr>
              <p14:cNvContentPartPr/>
              <p14:nvPr/>
            </p14:nvContentPartPr>
            <p14:xfrm>
              <a:off x="7396208" y="5218247"/>
              <a:ext cx="361080" cy="111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2BE5DED-A161-F465-340D-299F7E856F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2208" y="5110247"/>
                <a:ext cx="4687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D3237E4-D461-2141-E656-87E4062A86FF}"/>
                  </a:ext>
                </a:extLst>
              </p14:cNvPr>
              <p14:cNvContentPartPr/>
              <p14:nvPr/>
            </p14:nvContentPartPr>
            <p14:xfrm>
              <a:off x="10270732" y="4603876"/>
              <a:ext cx="462240" cy="2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D3237E4-D461-2141-E656-87E4062A86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16732" y="4495876"/>
                <a:ext cx="5698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B102DF3-A8E2-2E4F-FC26-D8E7890025E3}"/>
                  </a:ext>
                </a:extLst>
              </p14:cNvPr>
              <p14:cNvContentPartPr/>
              <p14:nvPr/>
            </p14:nvContentPartPr>
            <p14:xfrm>
              <a:off x="11527831" y="4528237"/>
              <a:ext cx="40824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B102DF3-A8E2-2E4F-FC26-D8E7890025E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473831" y="4420237"/>
                <a:ext cx="5158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33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20C11-E88E-1DE1-D1E4-A4B951F0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5F933-4F93-5C10-3F67-FBD946EB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1271998"/>
          </a:xfrm>
        </p:spPr>
        <p:txBody>
          <a:bodyPr/>
          <a:lstStyle/>
          <a:p>
            <a:r>
              <a:rPr lang="ko-KR" altLang="en-US" dirty="0"/>
              <a:t>최종 모델은 기준모델에 비하여 성능이 뛰어남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914335-0BAC-9971-E33C-436244F4D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927" y="2899588"/>
            <a:ext cx="16016304" cy="40040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50D2E0C-A1E2-8C82-7CD3-6CE338AAB6B8}"/>
                  </a:ext>
                </a:extLst>
              </p14:cNvPr>
              <p14:cNvContentPartPr/>
              <p14:nvPr/>
            </p14:nvContentPartPr>
            <p14:xfrm>
              <a:off x="763585" y="4106034"/>
              <a:ext cx="1130400" cy="7545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50D2E0C-A1E2-8C82-7CD3-6CE338AAB6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585" y="3998034"/>
                <a:ext cx="123804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E968BAE-67A3-F4ED-1D07-46F8F1C5A3C0}"/>
                  </a:ext>
                </a:extLst>
              </p14:cNvPr>
              <p14:cNvContentPartPr/>
              <p14:nvPr/>
            </p14:nvContentPartPr>
            <p14:xfrm>
              <a:off x="2635585" y="4336434"/>
              <a:ext cx="1076760" cy="5551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E968BAE-67A3-F4ED-1D07-46F8F1C5A3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1945" y="4228434"/>
                <a:ext cx="118440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B6FA142-5BD3-456D-BE97-E3503CA28292}"/>
                  </a:ext>
                </a:extLst>
              </p14:cNvPr>
              <p14:cNvContentPartPr/>
              <p14:nvPr/>
            </p14:nvContentPartPr>
            <p14:xfrm>
              <a:off x="4781545" y="4527954"/>
              <a:ext cx="941040" cy="577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B6FA142-5BD3-456D-BE97-E3503CA282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7545" y="4420314"/>
                <a:ext cx="104868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DF294D8-AB8E-BA8A-D110-AEA5E9E4E2F5}"/>
                  </a:ext>
                </a:extLst>
              </p14:cNvPr>
              <p14:cNvContentPartPr/>
              <p14:nvPr/>
            </p14:nvContentPartPr>
            <p14:xfrm>
              <a:off x="6717265" y="4507434"/>
              <a:ext cx="1013400" cy="5770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DF294D8-AB8E-BA8A-D110-AEA5E9E4E2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3625" y="4399794"/>
                <a:ext cx="112104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146A916-37A2-903F-B75B-63B3300440CE}"/>
                  </a:ext>
                </a:extLst>
              </p14:cNvPr>
              <p14:cNvContentPartPr/>
              <p14:nvPr/>
            </p14:nvContentPartPr>
            <p14:xfrm>
              <a:off x="8739025" y="3879594"/>
              <a:ext cx="1064160" cy="6296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146A916-37A2-903F-B75B-63B3300440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85025" y="3771594"/>
                <a:ext cx="1171800" cy="8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67479E0-6AA9-4429-FB26-B5765FD4EB4D}"/>
                  </a:ext>
                </a:extLst>
              </p14:cNvPr>
              <p14:cNvContentPartPr/>
              <p14:nvPr/>
            </p14:nvContentPartPr>
            <p14:xfrm>
              <a:off x="10672225" y="3857634"/>
              <a:ext cx="1109160" cy="612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67479E0-6AA9-4429-FB26-B5765FD4E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18225" y="3749994"/>
                <a:ext cx="1216800" cy="82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870F8F-3441-584B-1D7A-A04CB39573A2}"/>
              </a:ext>
            </a:extLst>
          </p:cNvPr>
          <p:cNvGrpSpPr/>
          <p:nvPr/>
        </p:nvGrpSpPr>
        <p:grpSpPr>
          <a:xfrm>
            <a:off x="2094505" y="4761954"/>
            <a:ext cx="413280" cy="474120"/>
            <a:chOff x="2094505" y="4761954"/>
            <a:chExt cx="41328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5FD010C-93F8-E093-61F4-2C894D329154}"/>
                    </a:ext>
                  </a:extLst>
                </p14:cNvPr>
                <p14:cNvContentPartPr/>
                <p14:nvPr/>
              </p14:nvContentPartPr>
              <p14:xfrm>
                <a:off x="2189905" y="4763034"/>
                <a:ext cx="68400" cy="473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5FD010C-93F8-E093-61F4-2C894D3291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265" y="4754394"/>
                  <a:ext cx="860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89AA502-4905-CCB3-E17A-58DD25BDF398}"/>
                    </a:ext>
                  </a:extLst>
                </p14:cNvPr>
                <p14:cNvContentPartPr/>
                <p14:nvPr/>
              </p14:nvContentPartPr>
              <p14:xfrm>
                <a:off x="2094505" y="4761954"/>
                <a:ext cx="413280" cy="203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89AA502-4905-CCB3-E17A-58DD25BDF3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85505" y="4753314"/>
                  <a:ext cx="4309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25B9DB-CABC-1BDD-862F-D95A93BA2179}"/>
              </a:ext>
            </a:extLst>
          </p:cNvPr>
          <p:cNvGrpSpPr/>
          <p:nvPr/>
        </p:nvGrpSpPr>
        <p:grpSpPr>
          <a:xfrm>
            <a:off x="9972745" y="4965354"/>
            <a:ext cx="388440" cy="841320"/>
            <a:chOff x="9972745" y="4965354"/>
            <a:chExt cx="388440" cy="84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AB68459-C151-1E99-4903-AC92C8FC77F3}"/>
                    </a:ext>
                  </a:extLst>
                </p14:cNvPr>
                <p14:cNvContentPartPr/>
                <p14:nvPr/>
              </p14:nvContentPartPr>
              <p14:xfrm>
                <a:off x="10131865" y="4965354"/>
                <a:ext cx="75240" cy="841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AB68459-C151-1E99-4903-AC92C8FC77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22865" y="4956354"/>
                  <a:ext cx="9288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3E4C054-12D8-B6D2-6B73-AFFDBD5467B5}"/>
                    </a:ext>
                  </a:extLst>
                </p14:cNvPr>
                <p14:cNvContentPartPr/>
                <p14:nvPr/>
              </p14:nvContentPartPr>
              <p14:xfrm>
                <a:off x="9972745" y="4966794"/>
                <a:ext cx="388440" cy="328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3E4C054-12D8-B6D2-6B73-AFFDBD5467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64105" y="4957794"/>
                  <a:ext cx="406080" cy="34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86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altLang="ko-KR" sz="4800" b="1">
                <a:latin typeface="+mj-ea"/>
              </a:rPr>
              <a:t>4. </a:t>
            </a:r>
            <a:r>
              <a:rPr lang="ko-KR" altLang="en-US" sz="4800" b="1">
                <a:latin typeface="+mj-ea"/>
              </a:rPr>
              <a:t>모델 분석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색종이 조각과 선물 더미">
            <a:extLst>
              <a:ext uri="{FF2B5EF4-FFF2-40B4-BE49-F238E27FC236}">
                <a16:creationId xmlns:a16="http://schemas.microsoft.com/office/drawing/2014/main" id="{BA39595D-A9ED-0C44-25C6-228B0C4FD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835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D12325-E3BE-BF28-E1AE-A11A58D8C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FA63F3-6447-CD41-B9FC-541725733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4514"/>
            <a:ext cx="12192000" cy="365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B1F03A0-C4F7-84ED-539D-CD34720AE54A}"/>
                  </a:ext>
                </a:extLst>
              </p14:cNvPr>
              <p14:cNvContentPartPr/>
              <p14:nvPr/>
            </p14:nvContentPartPr>
            <p14:xfrm>
              <a:off x="1078443" y="503361"/>
              <a:ext cx="601920" cy="115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B1F03A0-C4F7-84ED-539D-CD34720AE5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443" y="395361"/>
                <a:ext cx="709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971C073-E8A4-83E9-62A3-ADBF3C784811}"/>
                  </a:ext>
                </a:extLst>
              </p14:cNvPr>
              <p14:cNvContentPartPr/>
              <p14:nvPr/>
            </p14:nvContentPartPr>
            <p14:xfrm>
              <a:off x="6205203" y="523521"/>
              <a:ext cx="500760" cy="11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971C073-E8A4-83E9-62A3-ADBF3C7848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203" y="415521"/>
                <a:ext cx="608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933C063-4978-9927-1A14-AAE1DA3861EA}"/>
                  </a:ext>
                </a:extLst>
              </p14:cNvPr>
              <p14:cNvContentPartPr/>
              <p14:nvPr/>
            </p14:nvContentPartPr>
            <p14:xfrm>
              <a:off x="985923" y="4067721"/>
              <a:ext cx="591120" cy="21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933C063-4978-9927-1A14-AAE1DA3861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1923" y="3959721"/>
                <a:ext cx="6987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7F2237B-90A1-02AE-A255-927DCE06C1D2}"/>
                  </a:ext>
                </a:extLst>
              </p14:cNvPr>
              <p14:cNvContentPartPr/>
              <p14:nvPr/>
            </p14:nvContentPartPr>
            <p14:xfrm>
              <a:off x="1016883" y="4259241"/>
              <a:ext cx="542160" cy="43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7F2237B-90A1-02AE-A255-927DCE06C1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243" y="4151601"/>
                <a:ext cx="649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0B735E4-489A-3E11-9A59-5DADF6C82F4D}"/>
                  </a:ext>
                </a:extLst>
              </p14:cNvPr>
              <p14:cNvContentPartPr/>
              <p14:nvPr/>
            </p14:nvContentPartPr>
            <p14:xfrm>
              <a:off x="6235803" y="3872601"/>
              <a:ext cx="503280" cy="219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0B735E4-489A-3E11-9A59-5DADF6C82F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2163" y="3764961"/>
                <a:ext cx="6109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BA62401-5B4A-A4BA-55C6-AAE97D38D2C0}"/>
                  </a:ext>
                </a:extLst>
              </p14:cNvPr>
              <p14:cNvContentPartPr/>
              <p14:nvPr/>
            </p14:nvContentPartPr>
            <p14:xfrm>
              <a:off x="6235803" y="4417281"/>
              <a:ext cx="56592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BA62401-5B4A-A4BA-55C6-AAE97D38D2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2163" y="4309641"/>
                <a:ext cx="67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BEB37A7-F6FB-F9F0-AC35-F5D498F83C1B}"/>
                  </a:ext>
                </a:extLst>
              </p14:cNvPr>
              <p14:cNvContentPartPr/>
              <p14:nvPr/>
            </p14:nvContentPartPr>
            <p14:xfrm>
              <a:off x="996363" y="883521"/>
              <a:ext cx="57888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BEB37A7-F6FB-F9F0-AC35-F5D498F83C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2363" y="775521"/>
                <a:ext cx="686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25BE74B-6371-D127-1722-BD2DB2D02FEE}"/>
                  </a:ext>
                </a:extLst>
              </p14:cNvPr>
              <p14:cNvContentPartPr/>
              <p14:nvPr/>
            </p14:nvContentPartPr>
            <p14:xfrm>
              <a:off x="6225723" y="1057761"/>
              <a:ext cx="508680" cy="252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25BE74B-6371-D127-1722-BD2DB2D02F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72083" y="949761"/>
                <a:ext cx="616320" cy="240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B33D495E-5761-228D-964D-B35F4A23343E}"/>
              </a:ext>
            </a:extLst>
          </p:cNvPr>
          <p:cNvSpPr/>
          <p:nvPr/>
        </p:nvSpPr>
        <p:spPr>
          <a:xfrm>
            <a:off x="1016883" y="1475547"/>
            <a:ext cx="10164566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월 평균 소득</a:t>
            </a:r>
            <a:endParaRPr lang="en-US" altLang="ko-KR" sz="4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혼인 상태</a:t>
            </a:r>
            <a:endParaRPr lang="en-US" altLang="ko-KR" sz="4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직무만족 </a:t>
            </a:r>
            <a:r>
              <a:rPr lang="en-US" altLang="ko-KR" sz="4000" b="1" dirty="0"/>
              <a:t>6</a:t>
            </a:r>
            <a:r>
              <a:rPr lang="ko-KR" altLang="en-US" sz="4000" b="1" dirty="0"/>
              <a:t>번</a:t>
            </a:r>
            <a:r>
              <a:rPr lang="en-US" altLang="ko-KR" sz="4000" b="1" dirty="0"/>
              <a:t> : </a:t>
            </a:r>
            <a:r>
              <a:rPr lang="ko-KR" altLang="en-US" sz="4000" dirty="0"/>
              <a:t>개인의 발전 가능성</a:t>
            </a:r>
            <a:endParaRPr lang="en-US" altLang="ko-KR" sz="4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직무만족 </a:t>
            </a:r>
            <a:r>
              <a:rPr lang="en-US" altLang="ko-KR" sz="4000" b="1" dirty="0"/>
              <a:t>8</a:t>
            </a:r>
            <a:r>
              <a:rPr lang="ko-KR" altLang="en-US" sz="4000" b="1" dirty="0"/>
              <a:t>번</a:t>
            </a:r>
            <a:r>
              <a:rPr lang="en-US" altLang="ko-KR" sz="4000" b="1" dirty="0"/>
              <a:t> : </a:t>
            </a:r>
            <a:r>
              <a:rPr lang="ko-KR" altLang="en-US" sz="4000" dirty="0"/>
              <a:t>인사고과의 공정성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479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7F64DA85-9207-789C-E4A1-55E9EE77A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01" y="184812"/>
            <a:ext cx="9342636" cy="667331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B8C5E4B0-4C5B-52C9-A766-3E9EFF51DD91}"/>
              </a:ext>
            </a:extLst>
          </p:cNvPr>
          <p:cNvSpPr txBox="1">
            <a:spLocks/>
          </p:cNvSpPr>
          <p:nvPr/>
        </p:nvSpPr>
        <p:spPr>
          <a:xfrm>
            <a:off x="4254674" y="6381206"/>
            <a:ext cx="2413254" cy="291981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400" b="1" dirty="0">
                <a:latin typeface="+mj-ea"/>
              </a:rPr>
              <a:t>개인의 발전 가능성</a:t>
            </a:r>
            <a:endParaRPr lang="en-US" altLang="ko-KR" sz="14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03F2B2A-BC3B-D1B2-E4AE-5E81930A3D87}"/>
                  </a:ext>
                </a:extLst>
              </p14:cNvPr>
              <p14:cNvContentPartPr/>
              <p14:nvPr/>
            </p14:nvContentPartPr>
            <p14:xfrm>
              <a:off x="5659111" y="747550"/>
              <a:ext cx="3352320" cy="3523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03F2B2A-BC3B-D1B2-E4AE-5E81930A3D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5111" y="639910"/>
                <a:ext cx="3459960" cy="37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B36CE92-BA24-FB78-58B9-661057461EC1}"/>
                  </a:ext>
                </a:extLst>
              </p14:cNvPr>
              <p14:cNvContentPartPr/>
              <p14:nvPr/>
            </p14:nvContentPartPr>
            <p14:xfrm>
              <a:off x="7036471" y="1035550"/>
              <a:ext cx="310320" cy="20365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B36CE92-BA24-FB78-58B9-661057461E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2831" y="927550"/>
                <a:ext cx="41796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60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AB5F0-2B13-3719-56D0-7A1C0E4C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23B260-7B1F-31A3-0DD1-B0E6FD1D3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" y="-13704"/>
            <a:ext cx="12154022" cy="364620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7D41E0-6EB7-728E-AC24-A4A0DF5F9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578"/>
            <a:ext cx="12192000" cy="365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7B374DD-4D5E-8D18-F449-B82AEF5ABA8A}"/>
                  </a:ext>
                </a:extLst>
              </p14:cNvPr>
              <p14:cNvContentPartPr/>
              <p14:nvPr/>
            </p14:nvContentPartPr>
            <p14:xfrm>
              <a:off x="1078443" y="471653"/>
              <a:ext cx="522000" cy="111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7B374DD-4D5E-8D18-F449-B82AEF5ABA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443" y="364013"/>
                <a:ext cx="6296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CD158D7-B2B9-FCD1-1DD0-965081299576}"/>
                  </a:ext>
                </a:extLst>
              </p14:cNvPr>
              <p14:cNvContentPartPr/>
              <p14:nvPr/>
            </p14:nvContentPartPr>
            <p14:xfrm>
              <a:off x="1119483" y="656693"/>
              <a:ext cx="386640" cy="122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CD158D7-B2B9-FCD1-1DD0-9650812995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483" y="549053"/>
                <a:ext cx="4942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BBD13A6-4B9C-C0B4-B4A5-01D2CD78507A}"/>
                  </a:ext>
                </a:extLst>
              </p14:cNvPr>
              <p14:cNvContentPartPr/>
              <p14:nvPr/>
            </p14:nvContentPartPr>
            <p14:xfrm>
              <a:off x="6235803" y="1068173"/>
              <a:ext cx="4921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BBD13A6-4B9C-C0B4-B4A5-01D2CD7850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82163" y="960533"/>
                <a:ext cx="599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68C39A6-6A27-F9EA-2257-A85931334623}"/>
                  </a:ext>
                </a:extLst>
              </p14:cNvPr>
              <p14:cNvContentPartPr/>
              <p14:nvPr/>
            </p14:nvContentPartPr>
            <p14:xfrm>
              <a:off x="1016883" y="3831893"/>
              <a:ext cx="44892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68C39A6-6A27-F9EA-2257-A859313346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243" y="3724253"/>
                <a:ext cx="556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80EF348-FFA4-CC03-D2C5-1A9080703401}"/>
                  </a:ext>
                </a:extLst>
              </p14:cNvPr>
              <p14:cNvContentPartPr/>
              <p14:nvPr/>
            </p14:nvContentPartPr>
            <p14:xfrm>
              <a:off x="1109403" y="3996053"/>
              <a:ext cx="38808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80EF348-FFA4-CC03-D2C5-1A90807034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5403" y="3888413"/>
                <a:ext cx="495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955AA11-4230-25E9-68A6-480723DC09D0}"/>
                  </a:ext>
                </a:extLst>
              </p14:cNvPr>
              <p14:cNvContentPartPr/>
              <p14:nvPr/>
            </p14:nvContentPartPr>
            <p14:xfrm>
              <a:off x="6267123" y="4016573"/>
              <a:ext cx="410040" cy="118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955AA11-4230-25E9-68A6-480723DC09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3123" y="3908573"/>
                <a:ext cx="517680" cy="2275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BE715D71-7EAC-58C8-ACB8-8340D35980F1}"/>
              </a:ext>
            </a:extLst>
          </p:cNvPr>
          <p:cNvSpPr/>
          <p:nvPr/>
        </p:nvSpPr>
        <p:spPr>
          <a:xfrm>
            <a:off x="1016883" y="1475547"/>
            <a:ext cx="10164566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월 평균 소득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혼인 상태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직무만족 </a:t>
            </a:r>
            <a:r>
              <a:rPr lang="en-US" altLang="ko-KR" sz="4000" b="1" dirty="0">
                <a:latin typeface="+mj-ea"/>
                <a:ea typeface="+mj-ea"/>
              </a:rPr>
              <a:t>7</a:t>
            </a:r>
            <a:r>
              <a:rPr lang="ko-KR" altLang="en-US" sz="4000" b="1" dirty="0">
                <a:latin typeface="+mj-ea"/>
                <a:ea typeface="+mj-ea"/>
              </a:rPr>
              <a:t>번</a:t>
            </a:r>
            <a:r>
              <a:rPr lang="en-US" altLang="ko-KR" sz="4000" b="1" dirty="0">
                <a:latin typeface="+mj-ea"/>
                <a:ea typeface="+mj-ea"/>
              </a:rPr>
              <a:t> : </a:t>
            </a:r>
            <a:r>
              <a:rPr lang="ko-KR" altLang="en-US" sz="4000" b="1" dirty="0">
                <a:latin typeface="+mj-ea"/>
                <a:ea typeface="+mj-ea"/>
              </a:rPr>
              <a:t>의사소통 및 인간관계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직무만족 </a:t>
            </a:r>
            <a:r>
              <a:rPr lang="en-US" altLang="ko-KR" sz="4000" b="1" dirty="0">
                <a:latin typeface="+mj-ea"/>
                <a:ea typeface="+mj-ea"/>
              </a:rPr>
              <a:t>4</a:t>
            </a:r>
            <a:r>
              <a:rPr lang="ko-KR" altLang="en-US" sz="4000" b="1" dirty="0">
                <a:latin typeface="+mj-ea"/>
                <a:ea typeface="+mj-ea"/>
              </a:rPr>
              <a:t>번</a:t>
            </a:r>
            <a:r>
              <a:rPr lang="en-US" altLang="ko-KR" sz="4000" b="1" dirty="0">
                <a:latin typeface="+mj-ea"/>
                <a:ea typeface="+mj-ea"/>
              </a:rPr>
              <a:t> : </a:t>
            </a:r>
            <a:r>
              <a:rPr lang="ko-KR" altLang="en-US" sz="4000" b="1" dirty="0">
                <a:latin typeface="+mj-ea"/>
                <a:ea typeface="+mj-ea"/>
              </a:rPr>
              <a:t>근무환경</a:t>
            </a:r>
          </a:p>
        </p:txBody>
      </p:sp>
    </p:spTree>
    <p:extLst>
      <p:ext uri="{BB962C8B-B14F-4D97-AF65-F5344CB8AC3E}">
        <p14:creationId xmlns:p14="http://schemas.microsoft.com/office/powerpoint/2010/main" val="25310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9D49B6-3117-DDE8-9C5E-938CCD32B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78" y="274392"/>
            <a:ext cx="9186044" cy="656145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7C36A65-185A-EBB7-7960-5F387A574577}"/>
              </a:ext>
            </a:extLst>
          </p:cNvPr>
          <p:cNvSpPr txBox="1">
            <a:spLocks/>
          </p:cNvSpPr>
          <p:nvPr/>
        </p:nvSpPr>
        <p:spPr>
          <a:xfrm>
            <a:off x="4254674" y="6381206"/>
            <a:ext cx="2413254" cy="291981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400" b="1" dirty="0">
                <a:latin typeface="+mj-ea"/>
              </a:rPr>
              <a:t>의사소통 및 인간관계</a:t>
            </a:r>
            <a:endParaRPr lang="en-US" altLang="ko-KR" sz="14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98E6316-8D70-00C4-C94F-3725DDC07C00}"/>
                  </a:ext>
                </a:extLst>
              </p14:cNvPr>
              <p14:cNvContentPartPr/>
              <p14:nvPr/>
            </p14:nvContentPartPr>
            <p14:xfrm>
              <a:off x="2033163" y="4546270"/>
              <a:ext cx="865440" cy="1156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98E6316-8D70-00C4-C94F-3725DDC07C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9163" y="4438630"/>
                <a:ext cx="973080" cy="13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5109837-E06E-5B96-18D1-3946EDF91681}"/>
                  </a:ext>
                </a:extLst>
              </p14:cNvPr>
              <p14:cNvContentPartPr/>
              <p14:nvPr/>
            </p14:nvContentPartPr>
            <p14:xfrm>
              <a:off x="6182883" y="5957830"/>
              <a:ext cx="2120040" cy="5569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5109837-E06E-5B96-18D1-3946EDF916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9243" y="5849830"/>
                <a:ext cx="2227680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704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8874A10-93AF-7EF4-6029-120E67E70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"/>
            <a:ext cx="12192000" cy="3657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BD04DA-F92E-FD26-CB0A-1DF679B47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356"/>
            <a:ext cx="12192000" cy="365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19D9D57-683C-E513-1886-235FFDE0FA2B}"/>
                  </a:ext>
                </a:extLst>
              </p14:cNvPr>
              <p14:cNvContentPartPr/>
              <p14:nvPr/>
            </p14:nvContentPartPr>
            <p14:xfrm>
              <a:off x="1026963" y="533961"/>
              <a:ext cx="4806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19D9D57-683C-E513-1886-235FFDE0FA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323" y="425961"/>
                <a:ext cx="588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CC8D37B-4C85-A3AE-A359-13F0897C3738}"/>
                  </a:ext>
                </a:extLst>
              </p14:cNvPr>
              <p14:cNvContentPartPr/>
              <p14:nvPr/>
            </p14:nvContentPartPr>
            <p14:xfrm>
              <a:off x="1098963" y="944721"/>
              <a:ext cx="34920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CC8D37B-4C85-A3AE-A359-13F0897C37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4963" y="837081"/>
                <a:ext cx="456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572958A-54CC-0015-8446-07503AE83132}"/>
                  </a:ext>
                </a:extLst>
              </p14:cNvPr>
              <p14:cNvContentPartPr/>
              <p14:nvPr/>
            </p14:nvContentPartPr>
            <p14:xfrm>
              <a:off x="6246243" y="709641"/>
              <a:ext cx="396360" cy="9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572958A-54CC-0015-8446-07503AE831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2603" y="601641"/>
                <a:ext cx="504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FFAC882-1C92-892A-B10C-70D8C494B871}"/>
                  </a:ext>
                </a:extLst>
              </p14:cNvPr>
              <p14:cNvContentPartPr/>
              <p14:nvPr/>
            </p14:nvContentPartPr>
            <p14:xfrm>
              <a:off x="6256323" y="1076841"/>
              <a:ext cx="403560" cy="122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FFAC882-1C92-892A-B10C-70D8C494B8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2683" y="969201"/>
                <a:ext cx="5112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8BD7F70-DF0B-BBD0-B05C-93189F789E77}"/>
                  </a:ext>
                </a:extLst>
              </p14:cNvPr>
              <p14:cNvContentPartPr/>
              <p14:nvPr/>
            </p14:nvContentPartPr>
            <p14:xfrm>
              <a:off x="1078443" y="3883041"/>
              <a:ext cx="43524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8BD7F70-DF0B-BBD0-B05C-93189F789E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4443" y="3775401"/>
                <a:ext cx="542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0612421-B448-ED39-3750-D73E91A8ABF0}"/>
                  </a:ext>
                </a:extLst>
              </p14:cNvPr>
              <p14:cNvContentPartPr/>
              <p14:nvPr/>
            </p14:nvContentPartPr>
            <p14:xfrm>
              <a:off x="1037403" y="4058001"/>
              <a:ext cx="489600" cy="324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0612421-B448-ED39-3750-D73E91A8AB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3763" y="3950001"/>
                <a:ext cx="5972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08BBF2C-386B-30F7-078D-824B37723C9D}"/>
                  </a:ext>
                </a:extLst>
              </p14:cNvPr>
              <p14:cNvContentPartPr/>
              <p14:nvPr/>
            </p14:nvContentPartPr>
            <p14:xfrm>
              <a:off x="6154083" y="3872961"/>
              <a:ext cx="459000" cy="24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08BBF2C-386B-30F7-078D-824B37723C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00083" y="3765321"/>
                <a:ext cx="5666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6209435-9E77-EB23-FAA6-2534430EB743}"/>
                  </a:ext>
                </a:extLst>
              </p14:cNvPr>
              <p14:cNvContentPartPr/>
              <p14:nvPr/>
            </p14:nvContentPartPr>
            <p14:xfrm>
              <a:off x="6154083" y="4417641"/>
              <a:ext cx="470160" cy="10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6209435-9E77-EB23-FAA6-2534430EB7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00083" y="4309641"/>
                <a:ext cx="57780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2C1F5987-FEDC-7E79-F548-9158DE384C5E}"/>
              </a:ext>
            </a:extLst>
          </p:cNvPr>
          <p:cNvSpPr/>
          <p:nvPr/>
        </p:nvSpPr>
        <p:spPr>
          <a:xfrm>
            <a:off x="1016883" y="1475547"/>
            <a:ext cx="10164566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월 평균 소득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혼인 상태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직무만족 </a:t>
            </a:r>
            <a:r>
              <a:rPr lang="en-US" altLang="ko-KR" sz="4000" b="1" dirty="0">
                <a:latin typeface="+mj-ea"/>
                <a:ea typeface="+mj-ea"/>
              </a:rPr>
              <a:t>3</a:t>
            </a:r>
            <a:r>
              <a:rPr lang="ko-KR" altLang="en-US" sz="4000" b="1" dirty="0">
                <a:latin typeface="+mj-ea"/>
                <a:ea typeface="+mj-ea"/>
              </a:rPr>
              <a:t>번</a:t>
            </a:r>
            <a:r>
              <a:rPr lang="en-US" altLang="ko-KR" sz="4000" b="1" dirty="0">
                <a:latin typeface="+mj-ea"/>
                <a:ea typeface="+mj-ea"/>
              </a:rPr>
              <a:t> : </a:t>
            </a:r>
            <a:r>
              <a:rPr lang="ko-KR" altLang="en-US" sz="4000" b="1" dirty="0" err="1">
                <a:latin typeface="+mj-ea"/>
                <a:ea typeface="+mj-ea"/>
              </a:rPr>
              <a:t>하고있는일의내용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직무만족 </a:t>
            </a:r>
            <a:r>
              <a:rPr lang="en-US" altLang="ko-KR" sz="4000" b="1" dirty="0">
                <a:latin typeface="+mj-ea"/>
                <a:ea typeface="+mj-ea"/>
              </a:rPr>
              <a:t>5</a:t>
            </a:r>
            <a:r>
              <a:rPr lang="ko-KR" altLang="en-US" sz="4000" b="1" dirty="0">
                <a:latin typeface="+mj-ea"/>
                <a:ea typeface="+mj-ea"/>
              </a:rPr>
              <a:t>번</a:t>
            </a:r>
            <a:r>
              <a:rPr lang="en-US" altLang="ko-KR" sz="4000" b="1" dirty="0">
                <a:latin typeface="+mj-ea"/>
                <a:ea typeface="+mj-ea"/>
              </a:rPr>
              <a:t> : </a:t>
            </a:r>
            <a:r>
              <a:rPr lang="ko-KR" altLang="en-US" sz="4000" b="1" dirty="0">
                <a:latin typeface="+mj-ea"/>
                <a:ea typeface="+mj-ea"/>
              </a:rPr>
              <a:t>근로시간</a:t>
            </a:r>
          </a:p>
        </p:txBody>
      </p:sp>
    </p:spTree>
    <p:extLst>
      <p:ext uri="{BB962C8B-B14F-4D97-AF65-F5344CB8AC3E}">
        <p14:creationId xmlns:p14="http://schemas.microsoft.com/office/powerpoint/2010/main" val="890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697776E-3AFC-31BD-B2D4-1BF3F32CA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5" y="178300"/>
            <a:ext cx="9396250" cy="671160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0699278-D390-6DFD-ECD3-2AD179C78C0F}"/>
              </a:ext>
            </a:extLst>
          </p:cNvPr>
          <p:cNvSpPr txBox="1">
            <a:spLocks/>
          </p:cNvSpPr>
          <p:nvPr/>
        </p:nvSpPr>
        <p:spPr>
          <a:xfrm>
            <a:off x="4254674" y="6401754"/>
            <a:ext cx="2413254" cy="291981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400" b="1" dirty="0" err="1">
                <a:latin typeface="+mj-ea"/>
              </a:rPr>
              <a:t>하고있는</a:t>
            </a:r>
            <a:r>
              <a:rPr lang="ko-KR" altLang="en-US" sz="1400" b="1" dirty="0">
                <a:latin typeface="+mj-ea"/>
              </a:rPr>
              <a:t> 일의 내용</a:t>
            </a:r>
            <a:endParaRPr lang="en-US" altLang="ko-KR" sz="1400" b="1" dirty="0">
              <a:latin typeface="+mj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B3D9499-4E57-01E9-8643-4F30797D3E1F}"/>
              </a:ext>
            </a:extLst>
          </p:cNvPr>
          <p:cNvSpPr txBox="1">
            <a:spLocks/>
          </p:cNvSpPr>
          <p:nvPr/>
        </p:nvSpPr>
        <p:spPr>
          <a:xfrm>
            <a:off x="1879631" y="2528190"/>
            <a:ext cx="329312" cy="2197923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400" b="1" dirty="0">
                <a:latin typeface="+mj-ea"/>
              </a:rPr>
              <a:t>근로시간</a:t>
            </a:r>
            <a:endParaRPr lang="en-US" altLang="ko-KR" sz="14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AF97AD7-9A8C-0F0D-97BC-0A9847EE5D63}"/>
                  </a:ext>
                </a:extLst>
              </p14:cNvPr>
              <p14:cNvContentPartPr/>
              <p14:nvPr/>
            </p14:nvContentPartPr>
            <p14:xfrm>
              <a:off x="1806723" y="850870"/>
              <a:ext cx="885600" cy="21157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AF97AD7-9A8C-0F0D-97BC-0A9847EE5D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2723" y="742870"/>
                <a:ext cx="993240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CC1008D-2444-C474-4F02-1B23DBBACC78}"/>
                  </a:ext>
                </a:extLst>
              </p14:cNvPr>
              <p14:cNvContentPartPr/>
              <p14:nvPr/>
            </p14:nvContentPartPr>
            <p14:xfrm>
              <a:off x="6254883" y="5917150"/>
              <a:ext cx="2316240" cy="7520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CC1008D-2444-C474-4F02-1B23DBBACC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0883" y="5809150"/>
                <a:ext cx="2423880" cy="9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013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B1B2F-6F92-2402-A3A5-10BDD5C8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dirty="0"/>
              <a:t>3</a:t>
            </a:r>
            <a:r>
              <a:rPr lang="ko-KR" altLang="en-US" dirty="0"/>
              <a:t>개 직군 </a:t>
            </a:r>
            <a:r>
              <a:rPr lang="en-US" altLang="ko-KR" dirty="0"/>
              <a:t>‘</a:t>
            </a:r>
            <a:r>
              <a:rPr lang="ko-KR" altLang="en-US" dirty="0"/>
              <a:t>월평균 소득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혼인상태</a:t>
            </a:r>
            <a:r>
              <a:rPr lang="en-US" altLang="ko-KR" dirty="0"/>
              <a:t>’ PDP</a:t>
            </a:r>
            <a:r>
              <a:rPr lang="ko-KR" altLang="en-US" dirty="0"/>
              <a:t> 비교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1E0F62-605D-5700-FF0F-3D8ADEC1E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4" y="1504686"/>
            <a:ext cx="10973751" cy="5486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0F245D5-6FF5-DE2D-6ED1-7A6C57B94937}"/>
                  </a:ext>
                </a:extLst>
              </p14:cNvPr>
              <p14:cNvContentPartPr/>
              <p14:nvPr/>
            </p14:nvContentPartPr>
            <p14:xfrm>
              <a:off x="2362923" y="3872601"/>
              <a:ext cx="2587680" cy="11307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0F245D5-6FF5-DE2D-6ED1-7A6C57B94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8923" y="3764961"/>
                <a:ext cx="2695320" cy="13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029A390-7F61-1CF4-B13F-5CF3FA075E3E}"/>
                  </a:ext>
                </a:extLst>
              </p14:cNvPr>
              <p14:cNvContentPartPr/>
              <p14:nvPr/>
            </p14:nvContentPartPr>
            <p14:xfrm>
              <a:off x="4365963" y="3513321"/>
              <a:ext cx="875160" cy="1040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029A390-7F61-1CF4-B13F-5CF3FA075E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2323" y="3405681"/>
                <a:ext cx="982800" cy="12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BA47FA4-4AB1-AC7D-C4D2-AF02BB24143C}"/>
                  </a:ext>
                </a:extLst>
              </p14:cNvPr>
              <p14:cNvContentPartPr/>
              <p14:nvPr/>
            </p14:nvContentPartPr>
            <p14:xfrm>
              <a:off x="7119603" y="3266721"/>
              <a:ext cx="2661120" cy="10699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BA47FA4-4AB1-AC7D-C4D2-AF02BB2414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5963" y="3159081"/>
                <a:ext cx="2768760" cy="12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CFFAB6A-62C8-7D5A-56CE-4AF25F0418D8}"/>
                  </a:ext>
                </a:extLst>
              </p14:cNvPr>
              <p14:cNvContentPartPr/>
              <p14:nvPr/>
            </p14:nvContentPartPr>
            <p14:xfrm>
              <a:off x="9008163" y="3790881"/>
              <a:ext cx="1051920" cy="998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CFFAB6A-62C8-7D5A-56CE-4AF25F0418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54163" y="3682881"/>
                <a:ext cx="1159560" cy="12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0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latin typeface="+mj-ea"/>
              </a:rPr>
              <a:t>감성대화 말뭉치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178A6D-9FAD-EAFF-ED15-94DEFF16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일반인 </a:t>
            </a:r>
            <a:r>
              <a:rPr lang="en-US" altLang="ko-KR" dirty="0"/>
              <a:t>1,500</a:t>
            </a:r>
            <a:r>
              <a:rPr lang="ko-KR" altLang="en-US" dirty="0"/>
              <a:t>명을 대상으로 말뭉치 구축</a:t>
            </a:r>
            <a:endParaRPr lang="en-US" altLang="ko-KR" dirty="0"/>
          </a:p>
          <a:p>
            <a:r>
              <a:rPr lang="en-US" altLang="ko-KR" dirty="0"/>
              <a:t>60</a:t>
            </a:r>
            <a:r>
              <a:rPr lang="ko-KR" altLang="en-US" dirty="0"/>
              <a:t>가지 감정 상태가 포함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개월 이상 수집</a:t>
            </a:r>
            <a:r>
              <a:rPr lang="en-US" altLang="ko-KR" dirty="0"/>
              <a:t>, </a:t>
            </a:r>
            <a:r>
              <a:rPr lang="ko-KR" altLang="en-US" dirty="0"/>
              <a:t>정제한 말뭉치</a:t>
            </a:r>
            <a:endParaRPr lang="en-US" altLang="ko-KR" dirty="0"/>
          </a:p>
          <a:p>
            <a:r>
              <a:rPr lang="en-US" altLang="ko-KR" dirty="0"/>
              <a:t>JSON </a:t>
            </a:r>
            <a:r>
              <a:rPr lang="ko-KR" altLang="en-US" dirty="0"/>
              <a:t>포맷 형식으로 제공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0B6806-9BEB-F682-F739-9F51A8D2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483" y="2646998"/>
            <a:ext cx="5715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9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B1B2F-6F92-2402-A3A5-10BDD5C8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dirty="0"/>
              <a:t>3</a:t>
            </a:r>
            <a:r>
              <a:rPr lang="ko-KR" altLang="en-US" dirty="0"/>
              <a:t>개 직군 </a:t>
            </a:r>
            <a:r>
              <a:rPr lang="en-US" altLang="ko-KR" dirty="0"/>
              <a:t>‘</a:t>
            </a:r>
            <a:r>
              <a:rPr lang="ko-KR" altLang="en-US" dirty="0"/>
              <a:t>월평균 소득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혼인상태</a:t>
            </a:r>
            <a:r>
              <a:rPr lang="en-US" altLang="ko-KR" dirty="0"/>
              <a:t>’ PDP</a:t>
            </a:r>
            <a:r>
              <a:rPr lang="ko-KR" altLang="en-US" dirty="0"/>
              <a:t> 비교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9AD8B-8561-5059-B4D4-C319EF571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144" y="2161339"/>
            <a:ext cx="14010288" cy="46700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82ECB9F-0163-EA10-AB6E-562EFE7BC058}"/>
              </a:ext>
            </a:extLst>
          </p:cNvPr>
          <p:cNvSpPr txBox="1">
            <a:spLocks/>
          </p:cNvSpPr>
          <p:nvPr/>
        </p:nvSpPr>
        <p:spPr>
          <a:xfrm>
            <a:off x="1244346" y="6463401"/>
            <a:ext cx="2413254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>
                <a:latin typeface="+mj-ea"/>
              </a:rPr>
              <a:t>개인의 발전 가능성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722EA67-BB86-5F27-1246-C41D43C4B7D0}"/>
              </a:ext>
            </a:extLst>
          </p:cNvPr>
          <p:cNvSpPr txBox="1">
            <a:spLocks/>
          </p:cNvSpPr>
          <p:nvPr/>
        </p:nvSpPr>
        <p:spPr>
          <a:xfrm>
            <a:off x="5046589" y="6463401"/>
            <a:ext cx="2413254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의사소통 및 인간관계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95BBA6C-7C66-00A5-7479-A5E27841158A}"/>
              </a:ext>
            </a:extLst>
          </p:cNvPr>
          <p:cNvSpPr txBox="1">
            <a:spLocks/>
          </p:cNvSpPr>
          <p:nvPr/>
        </p:nvSpPr>
        <p:spPr>
          <a:xfrm>
            <a:off x="8848832" y="6463401"/>
            <a:ext cx="2413254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 err="1">
                <a:latin typeface="+mj-ea"/>
              </a:rPr>
              <a:t>하고있는</a:t>
            </a:r>
            <a:r>
              <a:rPr lang="ko-KR" altLang="en-US" sz="1200" b="1" dirty="0">
                <a:latin typeface="+mj-ea"/>
              </a:rPr>
              <a:t> 일의 내용</a:t>
            </a:r>
            <a:endParaRPr lang="en-US" altLang="ko-KR" sz="12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187A521-825C-9742-90D8-BDEC08D5AA12}"/>
                  </a:ext>
                </a:extLst>
              </p14:cNvPr>
              <p14:cNvContentPartPr/>
              <p14:nvPr/>
            </p14:nvContentPartPr>
            <p14:xfrm>
              <a:off x="850345" y="3531642"/>
              <a:ext cx="3155040" cy="1105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187A521-825C-9742-90D8-BDEC08D5AA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345" y="3423642"/>
                <a:ext cx="326268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BF75B23-BF8E-5DA0-234F-DB077074BFE5}"/>
                  </a:ext>
                </a:extLst>
              </p14:cNvPr>
              <p14:cNvContentPartPr/>
              <p14:nvPr/>
            </p14:nvContentPartPr>
            <p14:xfrm>
              <a:off x="4731145" y="4122762"/>
              <a:ext cx="3054960" cy="12045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BF75B23-BF8E-5DA0-234F-DB077074BF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7145" y="4014762"/>
                <a:ext cx="3162600" cy="14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9DB69A1-67DD-0E77-1B87-BCA3FFAC2638}"/>
                  </a:ext>
                </a:extLst>
              </p14:cNvPr>
              <p14:cNvContentPartPr/>
              <p14:nvPr/>
            </p14:nvContentPartPr>
            <p14:xfrm>
              <a:off x="8484505" y="4254522"/>
              <a:ext cx="3147480" cy="1392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9DB69A1-67DD-0E77-1B87-BCA3FFAC26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30505" y="4146522"/>
                <a:ext cx="3255120" cy="16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2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altLang="ko-KR" sz="4800" b="1">
                <a:latin typeface="+mj-ea"/>
              </a:rPr>
              <a:t>5. </a:t>
            </a:r>
            <a:r>
              <a:rPr lang="ko-KR" altLang="en-US" sz="4800" b="1">
                <a:latin typeface="+mj-ea"/>
              </a:rPr>
              <a:t>결론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선물이 있는 풍선">
            <a:extLst>
              <a:ext uri="{FF2B5EF4-FFF2-40B4-BE49-F238E27FC236}">
                <a16:creationId xmlns:a16="http://schemas.microsoft.com/office/drawing/2014/main" id="{BC80B080-7EF0-F4DE-112D-BC89FF23A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37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5C5A3-8715-4968-D0D9-C0F4E06B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34334-DC85-1A32-8B84-50F408A9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09715"/>
          </a:xfrm>
        </p:spPr>
        <p:txBody>
          <a:bodyPr>
            <a:normAutofit/>
          </a:bodyPr>
          <a:lstStyle/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모든 직업군에서 공통으로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소득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과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혼인상태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는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만족한다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라고 응답할 확률을 올리는 </a:t>
            </a:r>
            <a:r>
              <a:rPr lang="ko-KR" altLang="en-US" dirty="0">
                <a:latin typeface="Courier New" panose="02070309020205020404" pitchFamily="49" charset="0"/>
              </a:rPr>
              <a:t>중요한 특성</a:t>
            </a:r>
            <a:endParaRPr lang="en-US" altLang="ko-KR" dirty="0"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>
                <a:effectLst/>
                <a:latin typeface="Courier New" panose="02070309020205020404" pitchFamily="49" charset="0"/>
              </a:rPr>
              <a:t>평균 소득이 낮은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판매직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📌에게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소득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을 올려주는 포상이 다른 직군보다 효과적으로 예상 됨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dirty="0">
                <a:latin typeface="Courier New" panose="02070309020205020404" pitchFamily="49" charset="0"/>
              </a:rPr>
              <a:t>싱글 비율이 가장 높은 </a:t>
            </a:r>
            <a:r>
              <a:rPr lang="en-US" altLang="ko-KR" dirty="0">
                <a:latin typeface="Courier New" panose="02070309020205020404" pitchFamily="49" charset="0"/>
              </a:rPr>
              <a:t>‘</a:t>
            </a:r>
            <a:r>
              <a:rPr lang="ko-KR" altLang="en-US" dirty="0" err="1">
                <a:latin typeface="Courier New" panose="02070309020205020404" pitchFamily="49" charset="0"/>
              </a:rPr>
              <a:t>건설직</a:t>
            </a:r>
            <a:r>
              <a:rPr lang="en-US" altLang="ko-KR" dirty="0">
                <a:latin typeface="Courier New" panose="02070309020205020404" pitchFamily="49" charset="0"/>
              </a:rPr>
              <a:t>’</a:t>
            </a:r>
            <a:r>
              <a:rPr lang="ko-KR" altLang="en-US" dirty="0">
                <a:latin typeface="Courier New" panose="02070309020205020404" pitchFamily="49" charset="0"/>
              </a:rPr>
              <a:t>🎉에게 </a:t>
            </a:r>
            <a:r>
              <a:rPr lang="en-US" altLang="ko-KR" dirty="0">
                <a:latin typeface="Courier New" panose="02070309020205020404" pitchFamily="49" charset="0"/>
              </a:rPr>
              <a:t>‘</a:t>
            </a:r>
            <a:r>
              <a:rPr lang="ko-KR" altLang="en-US" dirty="0">
                <a:latin typeface="Courier New" panose="02070309020205020404" pitchFamily="49" charset="0"/>
              </a:rPr>
              <a:t>혼인상태</a:t>
            </a:r>
            <a:r>
              <a:rPr lang="en-US" altLang="ko-KR" dirty="0">
                <a:latin typeface="Courier New" panose="02070309020205020404" pitchFamily="49" charset="0"/>
              </a:rPr>
              <a:t>’</a:t>
            </a:r>
            <a:r>
              <a:rPr lang="ko-KR" altLang="en-US" dirty="0">
                <a:latin typeface="Courier New" panose="02070309020205020404" pitchFamily="49" charset="0"/>
              </a:rPr>
              <a:t>를 개선해주는 포상이 다른 직군보다 효과적으로 예상 됨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컴퓨터 직군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</a:rPr>
              <a:t>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개인의 발전가능성</a:t>
            </a:r>
            <a:r>
              <a:rPr lang="en-US" altLang="ko-KR" i="0" dirty="0">
                <a:latin typeface="Courier New" panose="02070309020205020404" pitchFamily="49" charset="0"/>
              </a:rPr>
              <a:t>’, 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인사고과의 공정성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’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이 </a:t>
            </a:r>
            <a:r>
              <a:rPr lang="ko-KR" altLang="en-US" dirty="0">
                <a:latin typeface="Roboto" panose="02000000000000000000" pitchFamily="2" charset="0"/>
              </a:rPr>
              <a:t>중요한 특성</a:t>
            </a:r>
            <a:endParaRPr lang="en-US" altLang="ko-KR" dirty="0">
              <a:latin typeface="Roboto" panose="02000000000000000000" pitchFamily="2" charset="0"/>
            </a:endParaRPr>
          </a:p>
          <a:p>
            <a:pPr lvl="1"/>
            <a:r>
              <a:rPr lang="ko-KR" altLang="en-US" b="0" dirty="0"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공정한 성과급</a:t>
            </a:r>
            <a:r>
              <a:rPr lang="ko-KR" altLang="en-US" b="0" dirty="0">
                <a:effectLst/>
                <a:latin typeface="Roboto" panose="02000000000000000000" pitchFamily="2" charset="0"/>
              </a:rPr>
              <a:t>을 지급하고</a:t>
            </a:r>
            <a:r>
              <a:rPr lang="en-US" altLang="ko-KR" b="0" dirty="0"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각종 연수나 교육</a:t>
            </a:r>
            <a:r>
              <a:rPr lang="ko-KR" altLang="en-US" b="0" dirty="0">
                <a:effectLst/>
                <a:latin typeface="Roboto" panose="02000000000000000000" pitchFamily="2" charset="0"/>
              </a:rPr>
              <a:t> 등이 효과적으로 예상 됨</a:t>
            </a:r>
            <a:endParaRPr lang="ko-KR" altLang="en-US" b="0" dirty="0">
              <a:effectLst/>
              <a:latin typeface="Courier New" panose="02070309020205020404" pitchFamily="49" charset="0"/>
            </a:endParaRPr>
          </a:p>
          <a:p>
            <a:endParaRPr lang="ko-KR" altLang="en-US" b="0" dirty="0">
              <a:effectLst/>
              <a:latin typeface="Courier New" panose="02070309020205020404" pitchFamily="49" charset="0"/>
            </a:endParaRPr>
          </a:p>
          <a:p>
            <a:endParaRPr lang="ko-KR" altLang="en-US" b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457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5C5A3-8715-4968-D0D9-C0F4E06B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34334-DC85-1A32-8B84-50F408A9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09715"/>
          </a:xfrm>
        </p:spPr>
        <p:txBody>
          <a:bodyPr>
            <a:normAutofit/>
          </a:bodyPr>
          <a:lstStyle/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판매업 직군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</a:rPr>
              <a:t>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의사소통 및 인간관계</a:t>
            </a:r>
            <a:r>
              <a:rPr lang="en-US" altLang="ko-KR" i="0" dirty="0">
                <a:latin typeface="Courier New" panose="02070309020205020404" pitchFamily="49" charset="0"/>
              </a:rPr>
              <a:t>’, 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근무환경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’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이 </a:t>
            </a:r>
            <a:r>
              <a:rPr lang="ko-KR" altLang="en-US" dirty="0">
                <a:latin typeface="Roboto" panose="02000000000000000000" pitchFamily="2" charset="0"/>
              </a:rPr>
              <a:t>중요한 특성</a:t>
            </a:r>
            <a:endParaRPr lang="en-US" altLang="ko-KR" dirty="0">
              <a:latin typeface="Roboto" panose="02000000000000000000" pitchFamily="2" charset="0"/>
            </a:endParaRPr>
          </a:p>
          <a:p>
            <a:pPr lvl="1"/>
            <a:r>
              <a:rPr lang="ko-KR" altLang="en-US" b="0" dirty="0">
                <a:effectLst/>
                <a:latin typeface="Roboto" panose="02000000000000000000" pitchFamily="2" charset="0"/>
              </a:rPr>
              <a:t>직장 내 소통을 원활하게 할 수 있는 각종 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단합대회</a:t>
            </a:r>
            <a:r>
              <a:rPr lang="en-US" altLang="ko-KR" b="0" dirty="0"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dirty="0">
                <a:effectLst/>
                <a:latin typeface="Roboto" panose="02000000000000000000" pitchFamily="2" charset="0"/>
              </a:rPr>
              <a:t>근무환경을 개선시킬 수 있는 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환경개선</a:t>
            </a:r>
            <a:r>
              <a:rPr lang="ko-KR" altLang="en-US" b="0" dirty="0">
                <a:effectLst/>
                <a:latin typeface="Roboto" panose="02000000000000000000" pitchFamily="2" charset="0"/>
              </a:rPr>
              <a:t> 사업 등이 효과적으로 예상 됨</a:t>
            </a:r>
            <a:endParaRPr lang="en-US" altLang="ko-KR" b="0" dirty="0">
              <a:effectLst/>
              <a:latin typeface="Roboto" panose="02000000000000000000" pitchFamily="2" charset="0"/>
            </a:endParaRPr>
          </a:p>
          <a:p>
            <a:r>
              <a:rPr lang="ko-KR" altLang="en-US" dirty="0">
                <a:latin typeface="Roboto" panose="02000000000000000000" pitchFamily="2" charset="0"/>
              </a:rPr>
              <a:t>건설업 직군</a:t>
            </a:r>
            <a:endParaRPr lang="en-US" altLang="ko-KR" dirty="0">
              <a:latin typeface="Roboto" panose="02000000000000000000" pitchFamily="2" charset="0"/>
            </a:endParaRPr>
          </a:p>
          <a:p>
            <a:pPr lvl="1"/>
            <a:r>
              <a:rPr lang="en-US" altLang="ko-KR" b="0" dirty="0">
                <a:effectLst/>
                <a:latin typeface="Roboto" panose="02000000000000000000" pitchFamily="2" charset="0"/>
              </a:rPr>
              <a:t>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하고 있는 일의 내용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’, 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근로 시간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’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이 중요한 특성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  <a:p>
            <a:pPr lvl="1"/>
            <a:r>
              <a:rPr lang="ko-KR" altLang="en-US" b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업무 순환제도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를 이용하거나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조기퇴근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 등이 효과적으로 예상 됨</a:t>
            </a:r>
          </a:p>
          <a:p>
            <a:endParaRPr lang="ko-KR" altLang="en-US" b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9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5C5A3-8715-4968-D0D9-C0F4E06B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34334-DC85-1A32-8B84-50F408A9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09715"/>
          </a:xfrm>
        </p:spPr>
        <p:txBody>
          <a:bodyPr>
            <a:normAutofit/>
          </a:bodyPr>
          <a:lstStyle/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타겟인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전반적 생활만족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과 포상제도의 연관성 부족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>
                <a:effectLst/>
                <a:latin typeface="Courier New" panose="02070309020205020404" pitchFamily="49" charset="0"/>
              </a:rPr>
              <a:t>선행연구 조사를 통하여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포상제도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와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만족도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의 관계 연구 필요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모델 최적화가 부족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>
                <a:effectLst/>
                <a:latin typeface="Courier New" panose="02070309020205020404" pitchFamily="49" charset="0"/>
              </a:rPr>
              <a:t>데이터에 맞는 알맞는 </a:t>
            </a:r>
            <a:r>
              <a:rPr lang="ko-KR" altLang="en-US" b="0" dirty="0" err="1">
                <a:effectLst/>
                <a:latin typeface="Courier New" panose="02070309020205020404" pitchFamily="49" charset="0"/>
              </a:rPr>
              <a:t>하이퍼파라미터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 튜닝 노력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 err="1">
                <a:effectLst/>
                <a:latin typeface="Courier New" panose="02070309020205020404" pitchFamily="49" charset="0"/>
              </a:rPr>
              <a:t>서포트벡터머신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 등 새로운 알고리즘 적용 필요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패널데이터의 통합분석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>
                <a:effectLst/>
                <a:latin typeface="Courier New" panose="02070309020205020404" pitchFamily="49" charset="0"/>
              </a:rPr>
              <a:t>시계열 특성을 통제해야 함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3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ko-KR" altLang="en-US" sz="4800" b="1"/>
              <a:t>감사합니다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레몬과 잎이 달린 화환">
            <a:extLst>
              <a:ext uri="{FF2B5EF4-FFF2-40B4-BE49-F238E27FC236}">
                <a16:creationId xmlns:a16="http://schemas.microsoft.com/office/drawing/2014/main" id="{2736964C-166F-99D2-4DF1-FB24AC35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04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데이터 가져오기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53B5F8-29CF-FCFF-BCF1-9AC714808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22132"/>
          </a:xfrm>
        </p:spPr>
        <p:txBody>
          <a:bodyPr/>
          <a:lstStyle/>
          <a:p>
            <a:r>
              <a:rPr lang="ko-KR" altLang="en-US" dirty="0"/>
              <a:t>훈련데이터 </a:t>
            </a:r>
            <a:r>
              <a:rPr lang="en-US" altLang="ko-KR" dirty="0"/>
              <a:t>51,628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검증데이터</a:t>
            </a:r>
            <a:r>
              <a:rPr lang="en-US" altLang="ko-KR" dirty="0"/>
              <a:t>6,640</a:t>
            </a:r>
            <a:r>
              <a:rPr lang="ko-KR" altLang="en-US" dirty="0"/>
              <a:t>개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58,268</a:t>
            </a:r>
            <a:r>
              <a:rPr lang="ko-KR" altLang="en-US" dirty="0"/>
              <a:t>개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5BD6881A-C31F-4686-21A3-60ECDD33FFE2}"/>
              </a:ext>
            </a:extLst>
          </p:cNvPr>
          <p:cNvSpPr txBox="1">
            <a:spLocks/>
          </p:cNvSpPr>
          <p:nvPr/>
        </p:nvSpPr>
        <p:spPr>
          <a:xfrm>
            <a:off x="1451579" y="4570673"/>
            <a:ext cx="9603275" cy="1765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턴까지 이어지는 대화</a:t>
            </a:r>
            <a:endParaRPr lang="en-US" altLang="ko-KR" dirty="0"/>
          </a:p>
          <a:p>
            <a:r>
              <a:rPr lang="en-US" altLang="ko-KR" dirty="0"/>
              <a:t>2~3</a:t>
            </a:r>
            <a:r>
              <a:rPr lang="ko-KR" altLang="en-US" dirty="0"/>
              <a:t>턴은 앞선 대화에 이어지는 대화</a:t>
            </a:r>
            <a:r>
              <a:rPr lang="en-US" altLang="ko-KR" dirty="0"/>
              <a:t>(</a:t>
            </a:r>
            <a:r>
              <a:rPr lang="ko-KR" altLang="en-US" dirty="0"/>
              <a:t>맥락을 고려해야 함</a:t>
            </a:r>
            <a:r>
              <a:rPr lang="en-US" altLang="ko-KR" dirty="0"/>
              <a:t>) </a:t>
            </a:r>
            <a:r>
              <a:rPr lang="ko-KR" altLang="en-US" dirty="0"/>
              <a:t>→ 학습이 어려움</a:t>
            </a:r>
            <a:endParaRPr lang="en-US" altLang="ko-KR" dirty="0"/>
          </a:p>
          <a:p>
            <a:r>
              <a:rPr lang="ko-KR" altLang="en-US" dirty="0"/>
              <a:t>기본적인 일상대화를 위해 </a:t>
            </a:r>
            <a:r>
              <a:rPr lang="en-US" altLang="ko-KR" dirty="0"/>
              <a:t>1</a:t>
            </a:r>
            <a:r>
              <a:rPr lang="ko-KR" altLang="en-US" dirty="0"/>
              <a:t>턴 데이터만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2B7C5D-7CFE-CEE7-A731-2F644EA1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6" y="2564372"/>
            <a:ext cx="10465768" cy="17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0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스스로를 </a:t>
            </a:r>
            <a:r>
              <a:rPr lang="en-US" altLang="ko-KR" b="1" dirty="0">
                <a:latin typeface="+mj-ea"/>
              </a:rPr>
              <a:t>“</a:t>
            </a:r>
            <a:r>
              <a:rPr lang="ko-KR" altLang="en-US" b="1" dirty="0" err="1">
                <a:latin typeface="+mj-ea"/>
              </a:rPr>
              <a:t>이연준의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챗봇</a:t>
            </a:r>
            <a:r>
              <a:rPr lang="en-US" altLang="ko-KR" b="1" dirty="0">
                <a:latin typeface="+mj-ea"/>
              </a:rPr>
              <a:t>”</a:t>
            </a:r>
            <a:r>
              <a:rPr lang="ko-KR" altLang="en-US" b="1" dirty="0">
                <a:latin typeface="+mj-ea"/>
              </a:rPr>
              <a:t>으로 인식하기 위한</a:t>
            </a:r>
            <a:br>
              <a:rPr lang="en-US" altLang="ko-KR" b="1" dirty="0">
                <a:latin typeface="+mj-ea"/>
              </a:rPr>
            </a:br>
            <a:r>
              <a:rPr lang="ko-KR" altLang="en-US" b="1" dirty="0">
                <a:latin typeface="+mj-ea"/>
              </a:rPr>
              <a:t>훈련 데이터 추가</a:t>
            </a: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408EFF2-9E33-09DD-4A35-D5C15338F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536598"/>
              </p:ext>
            </p:extLst>
          </p:nvPr>
        </p:nvGraphicFramePr>
        <p:xfrm>
          <a:off x="1450975" y="2016125"/>
          <a:ext cx="960437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758">
                  <a:extLst>
                    <a:ext uri="{9D8B030D-6E8A-4147-A177-3AD203B41FA5}">
                      <a16:colId xmlns:a16="http://schemas.microsoft.com/office/drawing/2014/main" val="1431999213"/>
                    </a:ext>
                  </a:extLst>
                </a:gridCol>
                <a:gridCol w="5399616">
                  <a:extLst>
                    <a:ext uri="{9D8B030D-6E8A-4147-A177-3AD203B41FA5}">
                      <a16:colId xmlns:a16="http://schemas.microsoft.com/office/drawing/2014/main" val="2557523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질문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78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/>
                        <a:t>너는 </a:t>
                      </a:r>
                      <a:r>
                        <a:rPr lang="ko-KR" altLang="en-US" dirty="0" err="1"/>
                        <a:t>누구니</a:t>
                      </a:r>
                      <a:r>
                        <a:rPr lang="en-US" altLang="ko-KR" dirty="0"/>
                        <a:t>?”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/>
                        <a:t>저는 </a:t>
                      </a:r>
                      <a:r>
                        <a:rPr lang="ko-KR" altLang="en-US" dirty="0" err="1"/>
                        <a:t>이연준님이</a:t>
                      </a:r>
                      <a:r>
                        <a:rPr lang="ko-KR" altLang="en-US" dirty="0"/>
                        <a:t> 만든 </a:t>
                      </a:r>
                      <a:r>
                        <a:rPr lang="ko-KR" altLang="en-US" dirty="0" err="1"/>
                        <a:t>챗봇이에요</a:t>
                      </a:r>
                      <a:r>
                        <a:rPr lang="en-US" altLang="ko-KR" dirty="0"/>
                        <a:t>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306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 err="1"/>
                        <a:t>챗봇의</a:t>
                      </a:r>
                      <a:r>
                        <a:rPr lang="ko-KR" altLang="en-US" dirty="0"/>
                        <a:t> 이름이 </a:t>
                      </a:r>
                      <a:r>
                        <a:rPr lang="ko-KR" altLang="en-US" dirty="0" err="1"/>
                        <a:t>뭐야</a:t>
                      </a:r>
                      <a:r>
                        <a:rPr lang="en-US" altLang="ko-KR" dirty="0"/>
                        <a:t>?＂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/>
                        <a:t>저의 이름은 </a:t>
                      </a:r>
                      <a:r>
                        <a:rPr lang="ko-KR" altLang="en-US" dirty="0" err="1"/>
                        <a:t>이연준의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입니다</a:t>
                      </a:r>
                      <a:r>
                        <a:rPr lang="en-US" altLang="ko-KR" dirty="0"/>
                        <a:t>.”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3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/>
                        <a:t>당신은 </a:t>
                      </a:r>
                      <a:r>
                        <a:rPr lang="ko-KR" altLang="en-US" dirty="0" err="1"/>
                        <a:t>누구십니까</a:t>
                      </a:r>
                      <a:r>
                        <a:rPr lang="en-US" altLang="ko-KR" dirty="0"/>
                        <a:t>?”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/>
                        <a:t>저는 </a:t>
                      </a:r>
                      <a:r>
                        <a:rPr lang="ko-KR" altLang="en-US" dirty="0" err="1"/>
                        <a:t>이연준이</a:t>
                      </a:r>
                      <a:r>
                        <a:rPr lang="ko-KR" altLang="en-US" dirty="0"/>
                        <a:t> 만든 </a:t>
                      </a:r>
                      <a:r>
                        <a:rPr lang="ko-KR" altLang="en-US" dirty="0" err="1"/>
                        <a:t>챗봇입니다</a:t>
                      </a:r>
                      <a:r>
                        <a:rPr lang="en-US" altLang="ko-KR" dirty="0"/>
                        <a:t>＂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23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/>
                        <a:t>당신의 이름은 무엇입니까</a:t>
                      </a:r>
                      <a:r>
                        <a:rPr lang="en-US" altLang="ko-KR" dirty="0"/>
                        <a:t>?”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/>
                        <a:t>저의 이름은 </a:t>
                      </a:r>
                      <a:r>
                        <a:rPr lang="ko-KR" altLang="en-US" dirty="0" err="1"/>
                        <a:t>이연준의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이에요</a:t>
                      </a:r>
                      <a:r>
                        <a:rPr lang="en-US" altLang="ko-KR" dirty="0"/>
                        <a:t>.”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6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이름이 </a:t>
                      </a:r>
                      <a:r>
                        <a:rPr lang="ko-KR" altLang="en-US" dirty="0" err="1"/>
                        <a:t>뭐야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저는 </a:t>
                      </a:r>
                      <a:r>
                        <a:rPr lang="ko-KR" altLang="en-US" dirty="0" err="1"/>
                        <a:t>챗봇이에요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이연준이</a:t>
                      </a:r>
                      <a:r>
                        <a:rPr lang="ko-KR" altLang="en-US" dirty="0"/>
                        <a:t> 저를 만들었어요</a:t>
                      </a:r>
                      <a:r>
                        <a:rPr lang="en-US" altLang="ko-KR" dirty="0"/>
                        <a:t>."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너는 </a:t>
                      </a:r>
                      <a:r>
                        <a:rPr lang="ko-KR" altLang="en-US" dirty="0" err="1"/>
                        <a:t>뭐야</a:t>
                      </a:r>
                      <a:r>
                        <a:rPr lang="en-US" altLang="ko-KR" dirty="0"/>
                        <a:t>?"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저는 </a:t>
                      </a:r>
                      <a:r>
                        <a:rPr lang="ko-KR" altLang="en-US" dirty="0" err="1"/>
                        <a:t>이연준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챗봇입니다</a:t>
                      </a:r>
                      <a:r>
                        <a:rPr lang="en-US" altLang="ko-KR" dirty="0"/>
                        <a:t>."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599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너는 자신을 무엇이라고 생각하니</a:t>
                      </a:r>
                      <a:r>
                        <a:rPr lang="en-US" altLang="ko-KR" dirty="0"/>
                        <a:t>?"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저는 </a:t>
                      </a:r>
                      <a:r>
                        <a:rPr lang="ko-KR" altLang="en-US" dirty="0" err="1"/>
                        <a:t>이연준이</a:t>
                      </a:r>
                      <a:r>
                        <a:rPr lang="ko-KR" altLang="en-US" dirty="0"/>
                        <a:t> 만든 </a:t>
                      </a:r>
                      <a:r>
                        <a:rPr lang="ko-KR" altLang="en-US" dirty="0" err="1"/>
                        <a:t>챗봇이라고</a:t>
                      </a:r>
                      <a:r>
                        <a:rPr lang="ko-KR" altLang="en-US" dirty="0"/>
                        <a:t> 생각해요</a:t>
                      </a:r>
                      <a:r>
                        <a:rPr lang="en-US" altLang="ko-KR" dirty="0"/>
                        <a:t>"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21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너는 이름이 무엇이니</a:t>
                      </a:r>
                      <a:r>
                        <a:rPr lang="en-US" altLang="ko-KR" dirty="0"/>
                        <a:t>?"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저는 </a:t>
                      </a:r>
                      <a:r>
                        <a:rPr lang="ko-KR" altLang="en-US" dirty="0" err="1"/>
                        <a:t>이연준님의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이라고 합니다</a:t>
                      </a:r>
                      <a:r>
                        <a:rPr lang="en-US" altLang="ko-KR" dirty="0"/>
                        <a:t>."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6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당신은 </a:t>
                      </a:r>
                      <a:r>
                        <a:rPr lang="ko-KR" altLang="en-US" dirty="0" err="1"/>
                        <a:t>누군가요</a:t>
                      </a:r>
                      <a:r>
                        <a:rPr lang="en-US" altLang="ko-KR" dirty="0"/>
                        <a:t>?"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저는 </a:t>
                      </a:r>
                      <a:r>
                        <a:rPr lang="ko-KR" altLang="en-US" dirty="0" err="1"/>
                        <a:t>챗봇입니다</a:t>
                      </a:r>
                      <a:r>
                        <a:rPr lang="en-US" altLang="ko-KR" dirty="0"/>
                        <a:t>."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666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너는 </a:t>
                      </a:r>
                      <a:r>
                        <a:rPr lang="ko-KR" altLang="en-US" dirty="0" err="1"/>
                        <a:t>누구야</a:t>
                      </a:r>
                      <a:r>
                        <a:rPr lang="en-US" altLang="ko-KR" dirty="0"/>
                        <a:t>?"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"</a:t>
                      </a:r>
                      <a:r>
                        <a:rPr lang="ko-KR" altLang="en-US" dirty="0"/>
                        <a:t>저는 </a:t>
                      </a:r>
                      <a:r>
                        <a:rPr lang="ko-KR" altLang="en-US" dirty="0" err="1"/>
                        <a:t>이연준이</a:t>
                      </a:r>
                      <a:r>
                        <a:rPr lang="ko-KR" altLang="en-US" dirty="0"/>
                        <a:t> 만든 </a:t>
                      </a:r>
                      <a:r>
                        <a:rPr lang="ko-KR" altLang="en-US" dirty="0" err="1"/>
                        <a:t>챗봇입니다</a:t>
                      </a:r>
                      <a:r>
                        <a:rPr lang="en-US" altLang="ko-KR" dirty="0"/>
                        <a:t>."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48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73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토큰화</a:t>
            </a:r>
            <a:r>
              <a:rPr lang="en-US" altLang="ko-KR" b="1" dirty="0">
                <a:latin typeface="+mj-ea"/>
              </a:rPr>
              <a:t>, </a:t>
            </a:r>
            <a:r>
              <a:rPr lang="ko-KR" altLang="en-US" b="1" dirty="0">
                <a:latin typeface="+mj-ea"/>
              </a:rPr>
              <a:t>벡터화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53B5F8-29CF-FCFF-BCF1-9AC714808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109" y="2015733"/>
            <a:ext cx="7256320" cy="3739608"/>
          </a:xfrm>
        </p:spPr>
        <p:txBody>
          <a:bodyPr>
            <a:normAutofit/>
          </a:bodyPr>
          <a:lstStyle/>
          <a:p>
            <a:r>
              <a:rPr lang="ko-KR" altLang="en-US" dirty="0"/>
              <a:t>문장 텍스트 데이터를 작게 토큰화하고</a:t>
            </a:r>
            <a:r>
              <a:rPr lang="en-US" altLang="ko-KR" dirty="0"/>
              <a:t> </a:t>
            </a:r>
            <a:r>
              <a:rPr lang="ko-KR" altLang="en-US" dirty="0"/>
              <a:t>숫자로 벡터화</a:t>
            </a:r>
            <a:endParaRPr lang="en-US" altLang="ko-KR" dirty="0"/>
          </a:p>
          <a:p>
            <a:r>
              <a:rPr lang="ko-KR" altLang="en-US" dirty="0" err="1"/>
              <a:t>서브워드텍스트인코더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텐서플로우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라이브러리를 통하여 쉽게 사용할 수 있음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Word Piece Model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채용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미등록단어 문제 해결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토큰화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벡터화 후 문장 변화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토큰화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벡터화 예시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이번에 엄마가 허락해 줘서 드디어 강아지를 키우게 돼서 신나 </a:t>
            </a:r>
            <a:r>
              <a:rPr lang="en-US" altLang="ko-KR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!”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엄마의 허락을 받아 강아지를 키우게 되어 기쁘시군요 </a:t>
            </a:r>
            <a:r>
              <a:rPr lang="en-US" altLang="ko-KR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769650-AA90-24F3-30B3-D4686764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931" y="1853754"/>
            <a:ext cx="3554617" cy="432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0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+mj-ea"/>
              </a:rPr>
              <a:t>3</a:t>
            </a:r>
            <a:r>
              <a:rPr lang="ko-KR" altLang="en-US" b="1" dirty="0">
                <a:latin typeface="+mj-ea"/>
              </a:rPr>
              <a:t>가지 데이터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31EBA-9D0C-BF11-C89C-780EC940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6690"/>
            <a:ext cx="5547737" cy="4321963"/>
          </a:xfrm>
        </p:spPr>
        <p:txBody>
          <a:bodyPr>
            <a:normAutofit/>
          </a:bodyPr>
          <a:lstStyle/>
          <a:p>
            <a:r>
              <a:rPr lang="ko-KR" altLang="en-US" dirty="0"/>
              <a:t>질문 </a:t>
            </a:r>
            <a:r>
              <a:rPr lang="en-US" altLang="ko-KR" dirty="0"/>
              <a:t>: </a:t>
            </a:r>
            <a:r>
              <a:rPr lang="ko-KR" altLang="en-US" dirty="0"/>
              <a:t>인코더 입력</a:t>
            </a:r>
            <a:endParaRPr lang="en-US" altLang="ko-KR" dirty="0"/>
          </a:p>
          <a:p>
            <a:pPr lvl="1"/>
            <a:r>
              <a:rPr lang="en-US" altLang="ko-KR" dirty="0"/>
              <a:t>[START] [</a:t>
            </a:r>
            <a:r>
              <a:rPr lang="ko-KR" altLang="en-US" dirty="0"/>
              <a:t>이번에</a:t>
            </a:r>
            <a:r>
              <a:rPr lang="en-US" altLang="ko-KR" dirty="0"/>
              <a:t>] [</a:t>
            </a:r>
            <a:r>
              <a:rPr lang="ko-KR" altLang="en-US" dirty="0"/>
              <a:t>엄마가</a:t>
            </a:r>
            <a:r>
              <a:rPr lang="en-US" altLang="ko-KR" dirty="0"/>
              <a:t>] [</a:t>
            </a:r>
            <a:r>
              <a:rPr lang="ko-KR" altLang="en-US" dirty="0"/>
              <a:t>허락</a:t>
            </a:r>
            <a:r>
              <a:rPr lang="en-US" altLang="ko-KR" dirty="0"/>
              <a:t>] [</a:t>
            </a:r>
            <a:r>
              <a:rPr lang="ko-KR" altLang="en-US" dirty="0"/>
              <a:t>해</a:t>
            </a:r>
            <a:r>
              <a:rPr lang="en-US" altLang="ko-KR" dirty="0"/>
              <a:t>] [</a:t>
            </a:r>
            <a:r>
              <a:rPr lang="ko-KR" altLang="en-US" dirty="0"/>
              <a:t>줘서</a:t>
            </a:r>
            <a:r>
              <a:rPr lang="en-US" altLang="ko-KR" dirty="0"/>
              <a:t>] [</a:t>
            </a:r>
            <a:r>
              <a:rPr lang="ko-KR" altLang="en-US" dirty="0"/>
              <a:t>드디어</a:t>
            </a:r>
            <a:r>
              <a:rPr lang="en-US" altLang="ko-KR" dirty="0"/>
              <a:t>] [</a:t>
            </a:r>
            <a:r>
              <a:rPr lang="ko-KR" altLang="en-US" dirty="0"/>
              <a:t>강아지를</a:t>
            </a:r>
            <a:r>
              <a:rPr lang="en-US" altLang="ko-KR" dirty="0"/>
              <a:t>] [</a:t>
            </a:r>
            <a:r>
              <a:rPr lang="ko-KR" altLang="en-US" dirty="0"/>
              <a:t>키우게</a:t>
            </a:r>
            <a:r>
              <a:rPr lang="en-US" altLang="ko-KR" dirty="0"/>
              <a:t>] [</a:t>
            </a:r>
            <a:r>
              <a:rPr lang="ko-KR" altLang="en-US" dirty="0"/>
              <a:t>돼서</a:t>
            </a:r>
            <a:r>
              <a:rPr lang="en-US" altLang="ko-KR" dirty="0"/>
              <a:t>] [</a:t>
            </a:r>
            <a:r>
              <a:rPr lang="ko-KR" altLang="en-US" dirty="0"/>
              <a:t>신나</a:t>
            </a:r>
            <a:r>
              <a:rPr lang="en-US" altLang="ko-KR" dirty="0"/>
              <a:t>] [!] [END]</a:t>
            </a:r>
          </a:p>
          <a:p>
            <a:r>
              <a:rPr lang="ko-KR" altLang="en-US" dirty="0"/>
              <a:t>답변 </a:t>
            </a:r>
            <a:r>
              <a:rPr lang="en-US" altLang="ko-KR" dirty="0"/>
              <a:t>: </a:t>
            </a:r>
            <a:r>
              <a:rPr lang="ko-KR" altLang="en-US" dirty="0" err="1"/>
              <a:t>디코더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1"/>
            <a:r>
              <a:rPr lang="en-US" altLang="ko-KR" dirty="0"/>
              <a:t>[START] [</a:t>
            </a:r>
            <a:r>
              <a:rPr lang="ko-KR" altLang="en-US" dirty="0"/>
              <a:t>엄마의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허락</a:t>
            </a:r>
            <a:r>
              <a:rPr lang="en-US" altLang="ko-KR" dirty="0"/>
              <a:t>] [</a:t>
            </a:r>
            <a:r>
              <a:rPr lang="ko-KR" altLang="en-US" dirty="0"/>
              <a:t>을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받아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강아지를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키우게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되어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기쁘시군요</a:t>
            </a:r>
            <a:r>
              <a:rPr lang="en-US" altLang="ko-KR" dirty="0"/>
              <a:t>] [.] </a:t>
            </a:r>
          </a:p>
          <a:p>
            <a:r>
              <a:rPr lang="ko-KR" altLang="en-US" dirty="0"/>
              <a:t>답변 </a:t>
            </a:r>
            <a:r>
              <a:rPr lang="en-US" altLang="ko-KR" dirty="0"/>
              <a:t>: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엄마의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허락</a:t>
            </a:r>
            <a:r>
              <a:rPr lang="en-US" altLang="ko-KR" dirty="0"/>
              <a:t>] [</a:t>
            </a:r>
            <a:r>
              <a:rPr lang="ko-KR" altLang="en-US" dirty="0"/>
              <a:t>을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받아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강아지를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키우게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되어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기쁘시군요</a:t>
            </a:r>
            <a:r>
              <a:rPr lang="en-US" altLang="ko-KR" dirty="0"/>
              <a:t>] [.] [END]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15A885-58CF-DF4E-2D45-4B7BFFE25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47" y="0"/>
            <a:ext cx="4322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4451FF-CBB6-8F12-3238-DAE7DFDF0ADE}"/>
              </a:ext>
            </a:extLst>
          </p:cNvPr>
          <p:cNvSpPr/>
          <p:nvPr/>
        </p:nvSpPr>
        <p:spPr>
          <a:xfrm>
            <a:off x="7518400" y="5651500"/>
            <a:ext cx="1981200" cy="1104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[START] [</a:t>
            </a:r>
            <a:r>
              <a:rPr lang="ko-KR" altLang="en-US" dirty="0"/>
              <a:t>이번에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.................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신나</a:t>
            </a:r>
            <a:r>
              <a:rPr lang="en-US" altLang="ko-KR" dirty="0"/>
              <a:t>] [!] [END]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78CEAB-C9D2-8C64-F01C-D68778CCC58E}"/>
              </a:ext>
            </a:extLst>
          </p:cNvPr>
          <p:cNvSpPr/>
          <p:nvPr/>
        </p:nvSpPr>
        <p:spPr>
          <a:xfrm>
            <a:off x="9749821" y="5651500"/>
            <a:ext cx="1981200" cy="1104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[START] [</a:t>
            </a:r>
            <a:r>
              <a:rPr lang="ko-KR" altLang="en-US" dirty="0"/>
              <a:t>엄마의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.................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기쁘시군요</a:t>
            </a:r>
            <a:r>
              <a:rPr lang="en-US" altLang="ko-KR" dirty="0"/>
              <a:t>] [.]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2B73E5-B2FB-7F83-5D63-0F9FD965DB81}"/>
              </a:ext>
            </a:extLst>
          </p:cNvPr>
          <p:cNvSpPr/>
          <p:nvPr/>
        </p:nvSpPr>
        <p:spPr>
          <a:xfrm>
            <a:off x="9749821" y="89133"/>
            <a:ext cx="1981200" cy="1104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[</a:t>
            </a:r>
            <a:r>
              <a:rPr lang="ko-KR" altLang="en-US" dirty="0"/>
              <a:t>엄마의</a:t>
            </a:r>
            <a:r>
              <a:rPr lang="en-US" altLang="ko-KR" dirty="0"/>
              <a:t>] .............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기쁘시군요</a:t>
            </a:r>
            <a:r>
              <a:rPr lang="en-US" altLang="ko-KR" dirty="0"/>
              <a:t>] [.]</a:t>
            </a:r>
          </a:p>
          <a:p>
            <a:r>
              <a:rPr lang="en-US" altLang="ko-KR" dirty="0"/>
              <a:t>[END]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841574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3902</TotalTime>
  <Words>1619</Words>
  <Application>Microsoft Office PowerPoint</Application>
  <PresentationFormat>와이드스크린</PresentationFormat>
  <Paragraphs>317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-apple-system</vt:lpstr>
      <vt:lpstr>맑은 고딕</vt:lpstr>
      <vt:lpstr>휴먼편지체</vt:lpstr>
      <vt:lpstr>Arial</vt:lpstr>
      <vt:lpstr>Courier New</vt:lpstr>
      <vt:lpstr>Gill Sans MT</vt:lpstr>
      <vt:lpstr>Roboto</vt:lpstr>
      <vt:lpstr>갤러리</vt:lpstr>
      <vt:lpstr>                        코드스테이츠 AI부트캠프 17기 이연준         나만의              챗봇                     만들기                  </vt:lpstr>
      <vt:lpstr>2022년 11월 “챗GPT” 등장!!</vt:lpstr>
      <vt:lpstr>나만의 챗봇 만들기</vt:lpstr>
      <vt:lpstr>1. 데이터 준비</vt:lpstr>
      <vt:lpstr>감성대화 말뭉치</vt:lpstr>
      <vt:lpstr>데이터 가져오기</vt:lpstr>
      <vt:lpstr>스스로를 “이연준의 챗봇”으로 인식하기 위한 훈련 데이터 추가</vt:lpstr>
      <vt:lpstr>토큰화, 벡터화</vt:lpstr>
      <vt:lpstr>3가지 데이터 준비</vt:lpstr>
      <vt:lpstr>2. 모델 구성</vt:lpstr>
      <vt:lpstr>임베딩 + 위치 인코딩</vt:lpstr>
      <vt:lpstr>임베딩 + 위치 인코딩</vt:lpstr>
      <vt:lpstr>The global self attention layer</vt:lpstr>
      <vt:lpstr>The causal self attention layer</vt:lpstr>
      <vt:lpstr>The cross attention layer</vt:lpstr>
      <vt:lpstr>[END] 를 만날 때까지...</vt:lpstr>
      <vt:lpstr>3. 모델 학습 · 평가</vt:lpstr>
      <vt:lpstr>파라미터 지정</vt:lpstr>
      <vt:lpstr>모델 학습</vt:lpstr>
      <vt:lpstr>모델 평가</vt:lpstr>
      <vt:lpstr>PowerPoint 프레젠테이션</vt:lpstr>
      <vt:lpstr>데이터 소개 “한국노동패널조사”</vt:lpstr>
      <vt:lpstr> 특성, 관측치 선택</vt:lpstr>
      <vt:lpstr>특성공학 : 타겟</vt:lpstr>
      <vt:lpstr>2. 탐색적 데이터 분석</vt:lpstr>
      <vt:lpstr>타겟의 분포</vt:lpstr>
      <vt:lpstr>수치형 특성</vt:lpstr>
      <vt:lpstr>수치형 특성  by 직 업 군</vt:lpstr>
      <vt:lpstr>범주형 특성</vt:lpstr>
      <vt:lpstr>특성 간 상관관계</vt:lpstr>
      <vt:lpstr>3. 머신러닝       모델링</vt:lpstr>
      <vt:lpstr> 모델링 준비</vt:lpstr>
      <vt:lpstr> 분류문제를 위한 모델 선정</vt:lpstr>
      <vt:lpstr>Model 1. 기본값 모델</vt:lpstr>
      <vt:lpstr>러닝커브</vt:lpstr>
      <vt:lpstr>러닝커브</vt:lpstr>
      <vt:lpstr>러닝커브</vt:lpstr>
      <vt:lpstr>Model 2. 하이퍼파라미터 튜닝1</vt:lpstr>
      <vt:lpstr>러닝커브</vt:lpstr>
      <vt:lpstr>Model 3. 하이퍼파라미터 튜닝2</vt:lpstr>
      <vt:lpstr>최종 모델</vt:lpstr>
      <vt:lpstr>4. 모델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3개 직군 ‘월평균 소득’과 ‘혼인상태’ PDP 비교</vt:lpstr>
      <vt:lpstr>3개 직군 ‘월평균 소득’과 ‘혼인상태’ PDP 비교</vt:lpstr>
      <vt:lpstr>5. 결론</vt:lpstr>
      <vt:lpstr>결론</vt:lpstr>
      <vt:lpstr>결론</vt:lpstr>
      <vt:lpstr>결론 : 한계점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비디오게임 트렌드분석</dc:title>
  <dc:creator>crw</dc:creator>
  <cp:lastModifiedBy>crw</cp:lastModifiedBy>
  <cp:revision>272</cp:revision>
  <dcterms:created xsi:type="dcterms:W3CDTF">2023-01-04T03:57:34Z</dcterms:created>
  <dcterms:modified xsi:type="dcterms:W3CDTF">2023-03-13T03:07:55Z</dcterms:modified>
</cp:coreProperties>
</file>